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932" r:id="rId1"/>
  </p:sldMasterIdLst>
  <p:notesMasterIdLst>
    <p:notesMasterId r:id="rId18"/>
  </p:notesMasterIdLst>
  <p:sldIdLst>
    <p:sldId id="270" r:id="rId2"/>
    <p:sldId id="259" r:id="rId3"/>
    <p:sldId id="274" r:id="rId4"/>
    <p:sldId id="279" r:id="rId5"/>
    <p:sldId id="278" r:id="rId6"/>
    <p:sldId id="277" r:id="rId7"/>
    <p:sldId id="276" r:id="rId8"/>
    <p:sldId id="275" r:id="rId9"/>
    <p:sldId id="282" r:id="rId10"/>
    <p:sldId id="281" r:id="rId11"/>
    <p:sldId id="280" r:id="rId12"/>
    <p:sldId id="284" r:id="rId13"/>
    <p:sldId id="285" r:id="rId14"/>
    <p:sldId id="288" r:id="rId15"/>
    <p:sldId id="287" r:id="rId16"/>
    <p:sldId id="286" r:id="rId17"/>
  </p:sldIdLst>
  <p:sldSz cx="9144000" cy="5143500" type="screen16x9"/>
  <p:notesSz cx="9144000" cy="51435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152" autoAdjust="0"/>
    <p:restoredTop sz="94660"/>
  </p:normalViewPr>
  <p:slideViewPr>
    <p:cSldViewPr>
      <p:cViewPr varScale="1">
        <p:scale>
          <a:sx n="103" d="100"/>
          <a:sy n="103" d="100"/>
        </p:scale>
        <p:origin x="898" y="77"/>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g>
</file>

<file path=ppt/media/image10.jpg>
</file>

<file path=ppt/media/image11.png>
</file>

<file path=ppt/media/image12.png>
</file>

<file path=ppt/media/image13.png>
</file>

<file path=ppt/media/image14.png>
</file>

<file path=ppt/media/image15.jpeg>
</file>

<file path=ppt/media/image16.jpg>
</file>

<file path=ppt/media/image17.jpg>
</file>

<file path=ppt/media/image2.jpeg>
</file>

<file path=ppt/media/image3.png>
</file>

<file path=ppt/media/image4.pn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257175"/>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5180013" y="0"/>
            <a:ext cx="3962400" cy="257175"/>
          </a:xfrm>
          <a:prstGeom prst="rect">
            <a:avLst/>
          </a:prstGeom>
        </p:spPr>
        <p:txBody>
          <a:bodyPr vert="horz" lIns="91440" tIns="45720" rIns="91440" bIns="45720" rtlCol="0"/>
          <a:lstStyle>
            <a:lvl1pPr algn="r">
              <a:defRPr sz="1200"/>
            </a:lvl1pPr>
          </a:lstStyle>
          <a:p>
            <a:fld id="{5DD6426D-6F61-44C2-B2F5-25B0A3DD51F8}" type="datetimeFigureOut">
              <a:rPr lang="en-IN" smtClean="0"/>
              <a:t>24-07-2023</a:t>
            </a:fld>
            <a:endParaRPr lang="en-IN"/>
          </a:p>
        </p:txBody>
      </p:sp>
      <p:sp>
        <p:nvSpPr>
          <p:cNvPr id="4" name="Slide Image Placeholder 3"/>
          <p:cNvSpPr>
            <a:spLocks noGrp="1" noRot="1" noChangeAspect="1"/>
          </p:cNvSpPr>
          <p:nvPr>
            <p:ph type="sldImg" idx="2"/>
          </p:nvPr>
        </p:nvSpPr>
        <p:spPr>
          <a:xfrm>
            <a:off x="3028950" y="642938"/>
            <a:ext cx="3086100" cy="1736725"/>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914400" y="2474913"/>
            <a:ext cx="7315200" cy="20256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4886325"/>
            <a:ext cx="3962400" cy="257175"/>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5180013" y="4886325"/>
            <a:ext cx="3962400" cy="257175"/>
          </a:xfrm>
          <a:prstGeom prst="rect">
            <a:avLst/>
          </a:prstGeom>
        </p:spPr>
        <p:txBody>
          <a:bodyPr vert="horz" lIns="91440" tIns="45720" rIns="91440" bIns="45720" rtlCol="0" anchor="b"/>
          <a:lstStyle>
            <a:lvl1pPr algn="r">
              <a:defRPr sz="1200"/>
            </a:lvl1pPr>
          </a:lstStyle>
          <a:p>
            <a:fld id="{8F6739F5-D125-4AB4-841E-EC377B356F15}" type="slidenum">
              <a:rPr lang="en-IN" smtClean="0"/>
              <a:t>‹#›</a:t>
            </a:fld>
            <a:endParaRPr lang="en-IN"/>
          </a:p>
        </p:txBody>
      </p:sp>
    </p:spTree>
    <p:extLst>
      <p:ext uri="{BB962C8B-B14F-4D97-AF65-F5344CB8AC3E}">
        <p14:creationId xmlns:p14="http://schemas.microsoft.com/office/powerpoint/2010/main" val="36538912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1"/>
        <p:cNvGrpSpPr/>
        <p:nvPr/>
      </p:nvGrpSpPr>
      <p:grpSpPr>
        <a:xfrm>
          <a:off x="0" y="0"/>
          <a:ext cx="0" cy="0"/>
          <a:chOff x="0" y="0"/>
          <a:chExt cx="0" cy="0"/>
        </a:xfrm>
      </p:grpSpPr>
      <p:sp>
        <p:nvSpPr>
          <p:cNvPr id="1102" name="Google Shape;1102;ga902fc3460_0_9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3" name="Google Shape;1103;ga902fc3460_0_9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2382" y="4800600"/>
            <a:ext cx="9141619"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4750737"/>
            <a:ext cx="9141619" cy="48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22960" y="569214"/>
            <a:ext cx="7543800" cy="2674620"/>
          </a:xfrm>
        </p:spPr>
        <p:txBody>
          <a:bodyPr anchor="b">
            <a:normAutofit/>
          </a:bodyPr>
          <a:lstStyle>
            <a:lvl1pPr algn="l">
              <a:lnSpc>
                <a:spcPct val="85000"/>
              </a:lnSpc>
              <a:defRPr sz="6000" spc="-38"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825038" y="3341715"/>
            <a:ext cx="7543800" cy="857250"/>
          </a:xfrm>
        </p:spPr>
        <p:txBody>
          <a:bodyPr lIns="91440" rIns="91440">
            <a:normAutofit/>
          </a:bodyPr>
          <a:lstStyle>
            <a:lvl1pPr marL="0" indent="0" algn="l">
              <a:buNone/>
              <a:defRPr sz="1800" cap="all" spc="150" baseline="0">
                <a:solidFill>
                  <a:schemeClr val="tx2"/>
                </a:solidFill>
                <a:latin typeface="+mj-lt"/>
              </a:defRPr>
            </a:lvl1pPr>
            <a:lvl2pPr marL="342900" indent="0" algn="ctr">
              <a:buNone/>
              <a:defRPr sz="1800"/>
            </a:lvl2pPr>
            <a:lvl3pPr marL="685800" indent="0" algn="ctr">
              <a:buNone/>
              <a:defRPr sz="1800"/>
            </a:lvl3pPr>
            <a:lvl4pPr marL="1028700" indent="0" algn="ctr">
              <a:buNone/>
              <a:defRPr sz="1500"/>
            </a:lvl4pPr>
            <a:lvl5pPr marL="1371600" indent="0" algn="ctr">
              <a:buNone/>
              <a:defRPr sz="1500"/>
            </a:lvl5pPr>
            <a:lvl6pPr marL="1714500" indent="0" algn="ctr">
              <a:buNone/>
              <a:defRPr sz="1500"/>
            </a:lvl6pPr>
            <a:lvl7pPr marL="2057400" indent="0" algn="ctr">
              <a:buNone/>
              <a:defRPr sz="1500"/>
            </a:lvl7pPr>
            <a:lvl8pPr marL="2400300" indent="0" algn="ctr">
              <a:buNone/>
              <a:defRPr sz="1500"/>
            </a:lvl8pPr>
            <a:lvl9pPr marL="2743200" indent="0" algn="ctr">
              <a:buNone/>
              <a:defRPr sz="15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t>7/24/2023</a:t>
            </a:fld>
            <a:endParaRPr lang="en-US"/>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6F15528-21DE-4FAA-801E-634DDDAF4B2B}" type="slidenum">
              <a:rPr lang="en-IN" smtClean="0"/>
              <a:t>‹#›</a:t>
            </a:fld>
            <a:endParaRPr lang="en-IN"/>
          </a:p>
        </p:txBody>
      </p:sp>
      <p:cxnSp>
        <p:nvCxnSpPr>
          <p:cNvPr id="9" name="Straight Connector 8"/>
          <p:cNvCxnSpPr/>
          <p:nvPr/>
        </p:nvCxnSpPr>
        <p:spPr>
          <a:xfrm>
            <a:off x="905744" y="325755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079041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t>7/24/2023</a:t>
            </a:fld>
            <a:endParaRPr lang="en-US"/>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6F15528-21DE-4FAA-801E-634DDDAF4B2B}" type="slidenum">
              <a:rPr lang="en-IN" smtClean="0"/>
              <a:t>‹#›</a:t>
            </a:fld>
            <a:endParaRPr lang="en-IN"/>
          </a:p>
        </p:txBody>
      </p:sp>
    </p:spTree>
    <p:extLst>
      <p:ext uri="{BB962C8B-B14F-4D97-AF65-F5344CB8AC3E}">
        <p14:creationId xmlns:p14="http://schemas.microsoft.com/office/powerpoint/2010/main" val="118176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2382" y="4800600"/>
            <a:ext cx="9141619"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4750737"/>
            <a:ext cx="9141619" cy="48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6543675" y="311084"/>
            <a:ext cx="1971675" cy="4318066"/>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11083"/>
            <a:ext cx="5800725" cy="4318067"/>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t>7/24/2023</a:t>
            </a:fld>
            <a:endParaRPr lang="en-US"/>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6F15528-21DE-4FAA-801E-634DDDAF4B2B}" type="slidenum">
              <a:rPr lang="en-IN" smtClean="0"/>
              <a:t>‹#›</a:t>
            </a:fld>
            <a:endParaRPr lang="en-IN"/>
          </a:p>
        </p:txBody>
      </p:sp>
    </p:spTree>
    <p:extLst>
      <p:ext uri="{BB962C8B-B14F-4D97-AF65-F5344CB8AC3E}">
        <p14:creationId xmlns:p14="http://schemas.microsoft.com/office/powerpoint/2010/main" val="8228900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Completely Blank">
  <p:cSld name="Completely Blank">
    <p:spTree>
      <p:nvGrpSpPr>
        <p:cNvPr id="1" name="Shape 652"/>
        <p:cNvGrpSpPr/>
        <p:nvPr/>
      </p:nvGrpSpPr>
      <p:grpSpPr>
        <a:xfrm>
          <a:off x="0" y="0"/>
          <a:ext cx="0" cy="0"/>
          <a:chOff x="0" y="0"/>
          <a:chExt cx="0" cy="0"/>
        </a:xfrm>
      </p:grpSpPr>
      <p:sp>
        <p:nvSpPr>
          <p:cNvPr id="653" name="Google Shape;653;p11"/>
          <p:cNvSpPr txBox="1">
            <a:spLocks noGrp="1"/>
          </p:cNvSpPr>
          <p:nvPr>
            <p:ph type="sldNum" idx="12"/>
          </p:nvPr>
        </p:nvSpPr>
        <p:spPr>
          <a:xfrm>
            <a:off x="4297650" y="4413799"/>
            <a:ext cx="548700" cy="729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42056895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t>7/24/2023</a:t>
            </a:fld>
            <a:endParaRPr lang="en-US"/>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6F15528-21DE-4FAA-801E-634DDDAF4B2B}" type="slidenum">
              <a:rPr lang="en-IN" smtClean="0"/>
              <a:t>‹#›</a:t>
            </a:fld>
            <a:endParaRPr lang="en-IN"/>
          </a:p>
        </p:txBody>
      </p:sp>
    </p:spTree>
    <p:extLst>
      <p:ext uri="{BB962C8B-B14F-4D97-AF65-F5344CB8AC3E}">
        <p14:creationId xmlns:p14="http://schemas.microsoft.com/office/powerpoint/2010/main" val="31819770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2382" y="4800600"/>
            <a:ext cx="9141619"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4750737"/>
            <a:ext cx="9141619" cy="48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569214"/>
            <a:ext cx="7543800" cy="2674620"/>
          </a:xfrm>
        </p:spPr>
        <p:txBody>
          <a:bodyPr anchor="b" anchorCtr="0">
            <a:normAutofit/>
          </a:bodyPr>
          <a:lstStyle>
            <a:lvl1pPr>
              <a:lnSpc>
                <a:spcPct val="85000"/>
              </a:lnSpc>
              <a:defRPr sz="6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822960" y="3339846"/>
            <a:ext cx="7543800" cy="857250"/>
          </a:xfrm>
        </p:spPr>
        <p:txBody>
          <a:bodyPr lIns="91440" rIns="91440" anchor="t" anchorCtr="0">
            <a:normAutofit/>
          </a:bodyPr>
          <a:lstStyle>
            <a:lvl1pPr marL="0" indent="0">
              <a:buNone/>
              <a:defRPr sz="1800" cap="all" spc="150" baseline="0">
                <a:solidFill>
                  <a:schemeClr val="tx2"/>
                </a:solidFill>
                <a:latin typeface="+mj-lt"/>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t>7/24/2023</a:t>
            </a:fld>
            <a:endParaRPr lang="en-US"/>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6F15528-21DE-4FAA-801E-634DDDAF4B2B}" type="slidenum">
              <a:rPr lang="en-IN" smtClean="0"/>
              <a:t>‹#›</a:t>
            </a:fld>
            <a:endParaRPr lang="en-IN"/>
          </a:p>
        </p:txBody>
      </p:sp>
      <p:cxnSp>
        <p:nvCxnSpPr>
          <p:cNvPr id="9" name="Straight Connector 8"/>
          <p:cNvCxnSpPr/>
          <p:nvPr/>
        </p:nvCxnSpPr>
        <p:spPr>
          <a:xfrm>
            <a:off x="905744" y="325755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197670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822960" y="214953"/>
            <a:ext cx="7543800" cy="1088068"/>
          </a:xfrm>
        </p:spPr>
        <p:txBody>
          <a:bodyPr/>
          <a:lstStyle/>
          <a:p>
            <a:r>
              <a:rPr lang="en-US"/>
              <a:t>Click to edit Master title style</a:t>
            </a:r>
            <a:endParaRPr lang="en-US" dirty="0"/>
          </a:p>
        </p:txBody>
      </p:sp>
      <p:sp>
        <p:nvSpPr>
          <p:cNvPr id="3" name="Content Placeholder 2"/>
          <p:cNvSpPr>
            <a:spLocks noGrp="1"/>
          </p:cNvSpPr>
          <p:nvPr>
            <p:ph sz="half" idx="1"/>
          </p:nvPr>
        </p:nvSpPr>
        <p:spPr>
          <a:xfrm>
            <a:off x="822959" y="1384301"/>
            <a:ext cx="3703320" cy="3017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63440" y="1384301"/>
            <a:ext cx="3703320" cy="3017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D8BD707-D9CF-40AE-B4C6-C98DA3205C09}" type="datetimeFigureOut">
              <a:rPr lang="en-US" smtClean="0"/>
              <a:t>7/24/2023</a:t>
            </a:fld>
            <a:endParaRPr lang="en-US"/>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6F15528-21DE-4FAA-801E-634DDDAF4B2B}" type="slidenum">
              <a:rPr lang="en-IN" smtClean="0"/>
              <a:t>‹#›</a:t>
            </a:fld>
            <a:endParaRPr lang="en-IN"/>
          </a:p>
        </p:txBody>
      </p:sp>
    </p:spTree>
    <p:extLst>
      <p:ext uri="{BB962C8B-B14F-4D97-AF65-F5344CB8AC3E}">
        <p14:creationId xmlns:p14="http://schemas.microsoft.com/office/powerpoint/2010/main" val="27963238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822960" y="214953"/>
            <a:ext cx="7543800" cy="1088068"/>
          </a:xfrm>
        </p:spPr>
        <p:txBody>
          <a:bodyPr/>
          <a:lstStyle/>
          <a:p>
            <a:r>
              <a:rPr lang="en-US"/>
              <a:t>Click to edit Master title style</a:t>
            </a:r>
            <a:endParaRPr lang="en-US" dirty="0"/>
          </a:p>
        </p:txBody>
      </p:sp>
      <p:sp>
        <p:nvSpPr>
          <p:cNvPr id="3" name="Text Placeholder 2"/>
          <p:cNvSpPr>
            <a:spLocks noGrp="1"/>
          </p:cNvSpPr>
          <p:nvPr>
            <p:ph type="body" idx="1"/>
          </p:nvPr>
        </p:nvSpPr>
        <p:spPr>
          <a:xfrm>
            <a:off x="822960" y="1384539"/>
            <a:ext cx="3703320" cy="552212"/>
          </a:xfrm>
        </p:spPr>
        <p:txBody>
          <a:bodyPr lIns="91440" rIns="91440" anchor="ctr">
            <a:normAutofit/>
          </a:bodyPr>
          <a:lstStyle>
            <a:lvl1pPr marL="0" indent="0">
              <a:buNone/>
              <a:defRPr sz="1500" b="0" cap="all"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822960" y="1936751"/>
            <a:ext cx="3703320" cy="2533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63440" y="1384539"/>
            <a:ext cx="3703320" cy="552212"/>
          </a:xfrm>
        </p:spPr>
        <p:txBody>
          <a:bodyPr lIns="91440" rIns="91440" anchor="ctr">
            <a:normAutofit/>
          </a:bodyPr>
          <a:lstStyle>
            <a:lvl1pPr marL="0" indent="0">
              <a:buNone/>
              <a:defRPr sz="1500" b="0" cap="all"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63440" y="1936751"/>
            <a:ext cx="3703320" cy="2533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D8BD707-D9CF-40AE-B4C6-C98DA3205C09}" type="datetimeFigureOut">
              <a:rPr lang="en-US" smtClean="0"/>
              <a:t>7/24/2023</a:t>
            </a:fld>
            <a:endParaRPr lang="en-US"/>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B6F15528-21DE-4FAA-801E-634DDDAF4B2B}" type="slidenum">
              <a:rPr lang="en-IN" smtClean="0"/>
              <a:t>‹#›</a:t>
            </a:fld>
            <a:endParaRPr lang="en-IN"/>
          </a:p>
        </p:txBody>
      </p:sp>
    </p:spTree>
    <p:extLst>
      <p:ext uri="{BB962C8B-B14F-4D97-AF65-F5344CB8AC3E}">
        <p14:creationId xmlns:p14="http://schemas.microsoft.com/office/powerpoint/2010/main" val="8406256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D8BD707-D9CF-40AE-B4C6-C98DA3205C09}" type="datetimeFigureOut">
              <a:rPr lang="en-US" smtClean="0"/>
              <a:t>7/24/2023</a:t>
            </a:fld>
            <a:endParaRPr lang="en-US"/>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B6F15528-21DE-4FAA-801E-634DDDAF4B2B}" type="slidenum">
              <a:rPr lang="en-IN" smtClean="0"/>
              <a:t>‹#›</a:t>
            </a:fld>
            <a:endParaRPr lang="en-IN"/>
          </a:p>
        </p:txBody>
      </p:sp>
    </p:spTree>
    <p:extLst>
      <p:ext uri="{BB962C8B-B14F-4D97-AF65-F5344CB8AC3E}">
        <p14:creationId xmlns:p14="http://schemas.microsoft.com/office/powerpoint/2010/main" val="3356593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2382" y="4800600"/>
            <a:ext cx="9141619"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2" y="4750737"/>
            <a:ext cx="9141619" cy="48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1D8BD707-D9CF-40AE-B4C6-C98DA3205C09}" type="datetimeFigureOut">
              <a:rPr lang="en-US" smtClean="0"/>
              <a:t>7/24/2023</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IN"/>
          </a:p>
        </p:txBody>
      </p:sp>
      <p:sp>
        <p:nvSpPr>
          <p:cNvPr id="9" name="Slide Number Placeholder 8"/>
          <p:cNvSpPr>
            <a:spLocks noGrp="1"/>
          </p:cNvSpPr>
          <p:nvPr>
            <p:ph type="sldNum" sz="quarter" idx="12"/>
          </p:nvPr>
        </p:nvSpPr>
        <p:spPr/>
        <p:txBody>
          <a:bodyPr/>
          <a:lstStyle/>
          <a:p>
            <a:fld id="{B6F15528-21DE-4FAA-801E-634DDDAF4B2B}" type="slidenum">
              <a:rPr lang="en-IN" smtClean="0"/>
              <a:t>‹#›</a:t>
            </a:fld>
            <a:endParaRPr lang="en-IN"/>
          </a:p>
        </p:txBody>
      </p:sp>
    </p:spTree>
    <p:extLst>
      <p:ext uri="{BB962C8B-B14F-4D97-AF65-F5344CB8AC3E}">
        <p14:creationId xmlns:p14="http://schemas.microsoft.com/office/powerpoint/2010/main" val="16106670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3" y="0"/>
            <a:ext cx="3038093" cy="5143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30053" y="0"/>
            <a:ext cx="48006"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445769"/>
            <a:ext cx="2400300" cy="1714500"/>
          </a:xfrm>
        </p:spPr>
        <p:txBody>
          <a:bodyPr anchor="b">
            <a:normAutofit/>
          </a:bodyPr>
          <a:lstStyle>
            <a:lvl1pPr>
              <a:defRPr sz="27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3600450" y="548640"/>
            <a:ext cx="4869180" cy="39433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42900" y="2194560"/>
            <a:ext cx="2400300" cy="2534343"/>
          </a:xfrm>
        </p:spPr>
        <p:txBody>
          <a:bodyPr lIns="91440" rIns="91440">
            <a:normAutofit/>
          </a:bodyPr>
          <a:lstStyle>
            <a:lvl1pPr marL="0" indent="0">
              <a:buNone/>
              <a:defRPr sz="1125">
                <a:solidFill>
                  <a:srgbClr val="FFFFFF"/>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a:xfrm>
            <a:off x="349134" y="4844839"/>
            <a:ext cx="1963883" cy="273844"/>
          </a:xfrm>
        </p:spPr>
        <p:txBody>
          <a:bodyPr/>
          <a:lstStyle>
            <a:lvl1pPr algn="l">
              <a:defRPr/>
            </a:lvl1pPr>
          </a:lstStyle>
          <a:p>
            <a:fld id="{1D8BD707-D9CF-40AE-B4C6-C98DA3205C09}" type="datetimeFigureOut">
              <a:rPr lang="en-US" smtClean="0"/>
              <a:t>7/24/2023</a:t>
            </a:fld>
            <a:endParaRPr lang="en-US"/>
          </a:p>
        </p:txBody>
      </p:sp>
      <p:sp>
        <p:nvSpPr>
          <p:cNvPr id="6" name="Footer Placeholder 5"/>
          <p:cNvSpPr>
            <a:spLocks noGrp="1"/>
          </p:cNvSpPr>
          <p:nvPr>
            <p:ph type="ftr" sz="quarter" idx="11"/>
          </p:nvPr>
        </p:nvSpPr>
        <p:spPr>
          <a:xfrm>
            <a:off x="3600450" y="4844839"/>
            <a:ext cx="3486150" cy="273844"/>
          </a:xfrm>
        </p:spPr>
        <p:txBody>
          <a:bodyPr/>
          <a:lstStyle>
            <a:lvl1pPr algn="l">
              <a:defRPr>
                <a:solidFill>
                  <a:schemeClr val="tx2"/>
                </a:solidFill>
              </a:defRPr>
            </a:lvl1pPr>
          </a:lstStyle>
          <a:p>
            <a:endParaRPr lang="en-IN"/>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B6F15528-21DE-4FAA-801E-634DDDAF4B2B}" type="slidenum">
              <a:rPr lang="en-IN" smtClean="0"/>
              <a:t>‹#›</a:t>
            </a:fld>
            <a:endParaRPr lang="en-IN"/>
          </a:p>
        </p:txBody>
      </p:sp>
    </p:spTree>
    <p:extLst>
      <p:ext uri="{BB962C8B-B14F-4D97-AF65-F5344CB8AC3E}">
        <p14:creationId xmlns:p14="http://schemas.microsoft.com/office/powerpoint/2010/main" val="2098055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3714750"/>
            <a:ext cx="9141619" cy="14287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2" y="3686307"/>
            <a:ext cx="9141619" cy="48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3806190"/>
            <a:ext cx="7584948" cy="617220"/>
          </a:xfrm>
        </p:spPr>
        <p:txBody>
          <a:bodyPr lIns="91440" tIns="0" rIns="91440" bIns="0" anchor="b">
            <a:noAutofit/>
          </a:bodyPr>
          <a:lstStyle>
            <a:lvl1pPr>
              <a:defRPr sz="27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2" y="0"/>
            <a:ext cx="9143989" cy="3686307"/>
          </a:xfrm>
          <a:blipFill>
            <a:blip r:embed="rId2"/>
            <a:stretch>
              <a:fillRect/>
            </a:stretch>
          </a:blipFill>
        </p:spPr>
        <p:txBody>
          <a:bodyPr lIns="457200" tIns="457200" anchor="t"/>
          <a:lstStyle>
            <a:lvl1pPr marL="0" indent="0">
              <a:buNone/>
              <a:defRPr sz="2400">
                <a:solidFill>
                  <a:schemeClr val="bg1"/>
                </a:solidFill>
              </a:defRPr>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822960" y="4430267"/>
            <a:ext cx="7584948" cy="445770"/>
          </a:xfrm>
        </p:spPr>
        <p:txBody>
          <a:bodyPr lIns="91440" tIns="0" rIns="91440" bIns="0">
            <a:normAutofit/>
          </a:bodyPr>
          <a:lstStyle>
            <a:lvl1pPr marL="0" indent="0">
              <a:spcBef>
                <a:spcPts val="0"/>
              </a:spcBef>
              <a:spcAft>
                <a:spcPts val="450"/>
              </a:spcAft>
              <a:buNone/>
              <a:defRPr sz="1125">
                <a:solidFill>
                  <a:srgbClr val="FFFFFF"/>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7/24/2023</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IN" smtClean="0"/>
              <a:t>‹#›</a:t>
            </a:fld>
            <a:endParaRPr lang="en-IN"/>
          </a:p>
        </p:txBody>
      </p:sp>
    </p:spTree>
    <p:extLst>
      <p:ext uri="{BB962C8B-B14F-4D97-AF65-F5344CB8AC3E}">
        <p14:creationId xmlns:p14="http://schemas.microsoft.com/office/powerpoint/2010/main" val="12965052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7" name="Rectangle 6"/>
          <p:cNvSpPr/>
          <p:nvPr/>
        </p:nvSpPr>
        <p:spPr>
          <a:xfrm>
            <a:off x="1" y="4800600"/>
            <a:ext cx="9144000"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4750737"/>
            <a:ext cx="9144001" cy="494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22960" y="214953"/>
            <a:ext cx="7543800" cy="1088068"/>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822960" y="1384301"/>
            <a:ext cx="7543800" cy="301752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2961" y="4844839"/>
            <a:ext cx="1854203" cy="273844"/>
          </a:xfrm>
          <a:prstGeom prst="rect">
            <a:avLst/>
          </a:prstGeom>
        </p:spPr>
        <p:txBody>
          <a:bodyPr vert="horz" lIns="91440" tIns="45720" rIns="91440" bIns="45720" rtlCol="0" anchor="ctr"/>
          <a:lstStyle>
            <a:lvl1pPr algn="l">
              <a:defRPr sz="675">
                <a:solidFill>
                  <a:srgbClr val="FFFFFF"/>
                </a:solidFill>
              </a:defRPr>
            </a:lvl1pPr>
          </a:lstStyle>
          <a:p>
            <a:fld id="{1D8BD707-D9CF-40AE-B4C6-C98DA3205C09}" type="datetimeFigureOut">
              <a:rPr lang="en-US" smtClean="0"/>
              <a:t>7/24/2023</a:t>
            </a:fld>
            <a:endParaRPr lang="en-US"/>
          </a:p>
        </p:txBody>
      </p:sp>
      <p:sp>
        <p:nvSpPr>
          <p:cNvPr id="5" name="Footer Placeholder 4"/>
          <p:cNvSpPr>
            <a:spLocks noGrp="1"/>
          </p:cNvSpPr>
          <p:nvPr>
            <p:ph type="ftr" sz="quarter" idx="3"/>
          </p:nvPr>
        </p:nvSpPr>
        <p:spPr>
          <a:xfrm>
            <a:off x="2764639" y="4844839"/>
            <a:ext cx="3617103" cy="273844"/>
          </a:xfrm>
          <a:prstGeom prst="rect">
            <a:avLst/>
          </a:prstGeom>
        </p:spPr>
        <p:txBody>
          <a:bodyPr vert="horz" lIns="91440" tIns="45720" rIns="91440" bIns="45720" rtlCol="0" anchor="ctr"/>
          <a:lstStyle>
            <a:lvl1pPr algn="ctr">
              <a:defRPr sz="675" cap="all" baseline="0">
                <a:solidFill>
                  <a:srgbClr val="FFFFFF"/>
                </a:solidFill>
              </a:defRPr>
            </a:lvl1pPr>
          </a:lstStyle>
          <a:p>
            <a:endParaRPr lang="en-IN"/>
          </a:p>
        </p:txBody>
      </p:sp>
      <p:sp>
        <p:nvSpPr>
          <p:cNvPr id="6" name="Slide Number Placeholder 5"/>
          <p:cNvSpPr>
            <a:spLocks noGrp="1"/>
          </p:cNvSpPr>
          <p:nvPr>
            <p:ph type="sldNum" sz="quarter" idx="4"/>
          </p:nvPr>
        </p:nvSpPr>
        <p:spPr>
          <a:xfrm>
            <a:off x="7425344" y="4844839"/>
            <a:ext cx="984019" cy="273844"/>
          </a:xfrm>
          <a:prstGeom prst="rect">
            <a:avLst/>
          </a:prstGeom>
        </p:spPr>
        <p:txBody>
          <a:bodyPr vert="horz" lIns="91440" tIns="45720" rIns="91440" bIns="45720" rtlCol="0" anchor="ctr"/>
          <a:lstStyle>
            <a:lvl1pPr algn="r">
              <a:defRPr sz="788">
                <a:solidFill>
                  <a:srgbClr val="FFFFFF"/>
                </a:solidFill>
              </a:defRPr>
            </a:lvl1pPr>
          </a:lstStyle>
          <a:p>
            <a:fld id="{B6F15528-21DE-4FAA-801E-634DDDAF4B2B}" type="slidenum">
              <a:rPr lang="en-IN" smtClean="0"/>
              <a:t>‹#›</a:t>
            </a:fld>
            <a:endParaRPr lang="en-IN"/>
          </a:p>
        </p:txBody>
      </p:sp>
      <p:cxnSp>
        <p:nvCxnSpPr>
          <p:cNvPr id="10" name="Straight Connector 9"/>
          <p:cNvCxnSpPr/>
          <p:nvPr/>
        </p:nvCxnSpPr>
        <p:spPr>
          <a:xfrm>
            <a:off x="895149" y="1303384"/>
            <a:ext cx="74752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03767656"/>
      </p:ext>
    </p:extLst>
  </p:cSld>
  <p:clrMap bg1="lt1" tx1="dk1" bg2="lt2" tx2="dk2" accent1="accent1" accent2="accent2" accent3="accent3" accent4="accent4" accent5="accent5" accent6="accent6" hlink="hlink" folHlink="folHlink"/>
  <p:sldLayoutIdLst>
    <p:sldLayoutId id="2147483933" r:id="rId1"/>
    <p:sldLayoutId id="2147483934" r:id="rId2"/>
    <p:sldLayoutId id="2147483935" r:id="rId3"/>
    <p:sldLayoutId id="2147483936" r:id="rId4"/>
    <p:sldLayoutId id="2147483937" r:id="rId5"/>
    <p:sldLayoutId id="2147483938" r:id="rId6"/>
    <p:sldLayoutId id="2147483939" r:id="rId7"/>
    <p:sldLayoutId id="2147483940" r:id="rId8"/>
    <p:sldLayoutId id="2147483941" r:id="rId9"/>
    <p:sldLayoutId id="2147483942" r:id="rId10"/>
    <p:sldLayoutId id="2147483943" r:id="rId11"/>
    <p:sldLayoutId id="2147483944" r:id="rId12"/>
  </p:sldLayoutIdLst>
  <p:txStyles>
    <p:titleStyle>
      <a:lvl1pPr algn="l" defTabSz="685800" rtl="0" eaLnBrk="1" latinLnBrk="0" hangingPunct="1">
        <a:lnSpc>
          <a:spcPct val="85000"/>
        </a:lnSpc>
        <a:spcBef>
          <a:spcPct val="0"/>
        </a:spcBef>
        <a:buNone/>
        <a:defRPr sz="3600" kern="1200" spc="-38" baseline="0">
          <a:solidFill>
            <a:schemeClr val="tx1">
              <a:lumMod val="75000"/>
              <a:lumOff val="25000"/>
            </a:schemeClr>
          </a:solidFill>
          <a:latin typeface="+mj-lt"/>
          <a:ea typeface="+mj-ea"/>
          <a:cs typeface="+mj-cs"/>
        </a:defRPr>
      </a:lvl1pPr>
    </p:titleStyle>
    <p:bodyStyle>
      <a:lvl1pPr marL="68580" indent="-68580"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Char char=" "/>
        <a:defRPr sz="1500" kern="1200">
          <a:solidFill>
            <a:schemeClr val="tx1">
              <a:lumMod val="75000"/>
              <a:lumOff val="25000"/>
            </a:schemeClr>
          </a:solidFill>
          <a:latin typeface="+mn-lt"/>
          <a:ea typeface="+mn-ea"/>
          <a:cs typeface="+mn-cs"/>
        </a:defRPr>
      </a:lvl1pPr>
      <a:lvl2pPr marL="288036" indent="-137160" algn="l" defTabSz="685800" rtl="0" eaLnBrk="1" latinLnBrk="0" hangingPunct="1">
        <a:lnSpc>
          <a:spcPct val="90000"/>
        </a:lnSpc>
        <a:spcBef>
          <a:spcPts val="150"/>
        </a:spcBef>
        <a:spcAft>
          <a:spcPts val="300"/>
        </a:spcAft>
        <a:buClr>
          <a:schemeClr val="accent1"/>
        </a:buClr>
        <a:buFont typeface="Calibri" pitchFamily="34" charset="0"/>
        <a:buChar char="◦"/>
        <a:defRPr sz="1350" kern="1200">
          <a:solidFill>
            <a:schemeClr val="tx1">
              <a:lumMod val="75000"/>
              <a:lumOff val="25000"/>
            </a:schemeClr>
          </a:solidFill>
          <a:latin typeface="+mn-lt"/>
          <a:ea typeface="+mn-ea"/>
          <a:cs typeface="+mn-cs"/>
        </a:defRPr>
      </a:lvl2pPr>
      <a:lvl3pPr marL="42519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3pPr>
      <a:lvl4pPr marL="56235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4pPr>
      <a:lvl5pPr marL="69951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 Id="rId4" Type="http://schemas.openxmlformats.org/officeDocument/2006/relationships/image" Target="../media/image15.jpeg"/></Relationships>
</file>

<file path=ppt/slides/_rels/slide11.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E8A6C71-CC49-4B82-A210-88D1CE48B3A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05000" y="1159716"/>
            <a:ext cx="5042977" cy="2824067"/>
          </a:xfrm>
          <a:prstGeom prst="rect">
            <a:avLst/>
          </a:prstGeom>
        </p:spPr>
      </p:pic>
      <p:pic>
        <p:nvPicPr>
          <p:cNvPr id="11" name="Picture 10">
            <a:extLst>
              <a:ext uri="{FF2B5EF4-FFF2-40B4-BE49-F238E27FC236}">
                <a16:creationId xmlns:a16="http://schemas.microsoft.com/office/drawing/2014/main" id="{88DD3629-B22F-F2F1-22E1-3D89E748526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5128910"/>
          </a:xfrm>
          <a:prstGeom prst="rect">
            <a:avLst/>
          </a:prstGeom>
        </p:spPr>
      </p:pic>
    </p:spTree>
    <p:extLst>
      <p:ext uri="{BB962C8B-B14F-4D97-AF65-F5344CB8AC3E}">
        <p14:creationId xmlns:p14="http://schemas.microsoft.com/office/powerpoint/2010/main" val="27376092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2" name="object 2"/>
          <p:cNvGraphicFramePr>
            <a:graphicFrameLocks noGrp="1"/>
          </p:cNvGraphicFramePr>
          <p:nvPr>
            <p:extLst>
              <p:ext uri="{D42A27DB-BD31-4B8C-83A1-F6EECF244321}">
                <p14:modId xmlns:p14="http://schemas.microsoft.com/office/powerpoint/2010/main" val="1865634930"/>
              </p:ext>
            </p:extLst>
          </p:nvPr>
        </p:nvGraphicFramePr>
        <p:xfrm>
          <a:off x="-4915" y="14225"/>
          <a:ext cx="9094470" cy="4967599"/>
        </p:xfrm>
        <a:graphic>
          <a:graphicData uri="http://schemas.openxmlformats.org/drawingml/2006/table">
            <a:tbl>
              <a:tblPr firstRow="1" bandRow="1">
                <a:tableStyleId>{2D5ABB26-0587-4C30-8999-92F81FD0307C}</a:tableStyleId>
              </a:tblPr>
              <a:tblGrid>
                <a:gridCol w="2976715">
                  <a:extLst>
                    <a:ext uri="{9D8B030D-6E8A-4147-A177-3AD203B41FA5}">
                      <a16:colId xmlns:a16="http://schemas.microsoft.com/office/drawing/2014/main" val="20000"/>
                    </a:ext>
                  </a:extLst>
                </a:gridCol>
                <a:gridCol w="3082455">
                  <a:extLst>
                    <a:ext uri="{9D8B030D-6E8A-4147-A177-3AD203B41FA5}">
                      <a16:colId xmlns:a16="http://schemas.microsoft.com/office/drawing/2014/main" val="20001"/>
                    </a:ext>
                  </a:extLst>
                </a:gridCol>
                <a:gridCol w="3035300">
                  <a:extLst>
                    <a:ext uri="{9D8B030D-6E8A-4147-A177-3AD203B41FA5}">
                      <a16:colId xmlns:a16="http://schemas.microsoft.com/office/drawing/2014/main" val="20002"/>
                    </a:ext>
                  </a:extLst>
                </a:gridCol>
              </a:tblGrid>
              <a:tr h="347725">
                <a:tc>
                  <a:txBody>
                    <a:bodyPr/>
                    <a:lstStyle/>
                    <a:p>
                      <a:pPr marL="91440">
                        <a:lnSpc>
                          <a:spcPct val="100000"/>
                        </a:lnSpc>
                        <a:spcBef>
                          <a:spcPts val="645"/>
                        </a:spcBef>
                      </a:pPr>
                      <a:r>
                        <a:rPr sz="1100" b="1" spc="-5" dirty="0">
                          <a:latin typeface="Calibri"/>
                          <a:cs typeface="Calibri"/>
                        </a:rPr>
                        <a:t>Project</a:t>
                      </a:r>
                      <a:r>
                        <a:rPr sz="1100" b="1" spc="-30" dirty="0">
                          <a:latin typeface="Calibri"/>
                          <a:cs typeface="Calibri"/>
                        </a:rPr>
                        <a:t> </a:t>
                      </a:r>
                      <a:r>
                        <a:rPr sz="1100" b="1" dirty="0">
                          <a:latin typeface="Calibri"/>
                          <a:cs typeface="Calibri"/>
                        </a:rPr>
                        <a:t>Title:</a:t>
                      </a:r>
                      <a:r>
                        <a:rPr lang="en-IN" sz="1100" b="1" dirty="0">
                          <a:latin typeface="Calibri"/>
                          <a:cs typeface="Calibri"/>
                        </a:rPr>
                        <a:t> </a:t>
                      </a:r>
                      <a:r>
                        <a:rPr lang="en-IN" sz="1100" b="1" kern="1200" dirty="0">
                          <a:solidFill>
                            <a:schemeClr val="tx1"/>
                          </a:solidFill>
                          <a:effectLst/>
                          <a:latin typeface="+mn-lt"/>
                          <a:ea typeface="+mn-ea"/>
                          <a:cs typeface="+mn-cs"/>
                        </a:rPr>
                        <a:t>Steps to Deal with Angry Customer</a:t>
                      </a:r>
                      <a:endParaRPr sz="1100" b="1" dirty="0">
                        <a:latin typeface="Calibri"/>
                        <a:cs typeface="Calibri"/>
                      </a:endParaRPr>
                    </a:p>
                  </a:txBody>
                  <a:tcPr marL="0" marR="0" marT="81915" marB="0">
                    <a:lnR w="9525">
                      <a:solidFill>
                        <a:srgbClr val="9E9E9E"/>
                      </a:solidFill>
                      <a:prstDash val="solid"/>
                    </a:lnR>
                    <a:lnT w="9525">
                      <a:solidFill>
                        <a:srgbClr val="9E9E9E"/>
                      </a:solidFill>
                      <a:prstDash val="solid"/>
                    </a:lnT>
                    <a:lnB w="9525">
                      <a:solidFill>
                        <a:srgbClr val="9E9E9E"/>
                      </a:solidFill>
                      <a:prstDash val="solid"/>
                    </a:lnB>
                  </a:tcPr>
                </a:tc>
                <a:tc>
                  <a:txBody>
                    <a:bodyPr/>
                    <a:lstStyle/>
                    <a:p>
                      <a:pPr marL="91440">
                        <a:lnSpc>
                          <a:spcPct val="100000"/>
                        </a:lnSpc>
                        <a:spcBef>
                          <a:spcPts val="645"/>
                        </a:spcBef>
                      </a:pPr>
                      <a:r>
                        <a:rPr sz="1200" b="1" spc="-5" dirty="0">
                          <a:latin typeface="Calibri"/>
                          <a:cs typeface="Calibri"/>
                        </a:rPr>
                        <a:t>Screen</a:t>
                      </a:r>
                      <a:r>
                        <a:rPr sz="1200" b="1" spc="-15" dirty="0">
                          <a:latin typeface="Calibri"/>
                          <a:cs typeface="Calibri"/>
                        </a:rPr>
                        <a:t> </a:t>
                      </a:r>
                      <a:r>
                        <a:rPr sz="1200" b="1" dirty="0">
                          <a:latin typeface="Calibri"/>
                          <a:cs typeface="Calibri"/>
                        </a:rPr>
                        <a:t>Title:</a:t>
                      </a:r>
                      <a:r>
                        <a:rPr lang="en-IN" sz="1200" b="1" spc="-25" dirty="0">
                          <a:latin typeface="Calibri"/>
                          <a:cs typeface="Calibri"/>
                        </a:rPr>
                        <a:t> </a:t>
                      </a:r>
                      <a:r>
                        <a:rPr lang="en-IN" sz="1200" b="1" kern="1200" dirty="0">
                          <a:solidFill>
                            <a:schemeClr val="tx1"/>
                          </a:solidFill>
                          <a:effectLst/>
                          <a:latin typeface="+mn-lt"/>
                          <a:ea typeface="+mn-ea"/>
                          <a:cs typeface="+mn-cs"/>
                        </a:rPr>
                        <a:t>Find a Solution</a:t>
                      </a:r>
                      <a:endParaRPr sz="1200" b="1" dirty="0">
                        <a:latin typeface="Calibri"/>
                        <a:cs typeface="Calibri"/>
                      </a:endParaRPr>
                    </a:p>
                  </a:txBody>
                  <a:tcPr marL="0" marR="0" marT="81915" marB="0">
                    <a:lnL w="9525">
                      <a:solidFill>
                        <a:srgbClr val="9E9E9E"/>
                      </a:solidFill>
                      <a:prstDash val="solid"/>
                    </a:lnL>
                    <a:lnR w="9525">
                      <a:solidFill>
                        <a:srgbClr val="9E9E9E"/>
                      </a:solidFill>
                      <a:prstDash val="solid"/>
                    </a:lnR>
                    <a:lnT w="9525">
                      <a:solidFill>
                        <a:srgbClr val="9E9E9E"/>
                      </a:solidFill>
                      <a:prstDash val="solid"/>
                    </a:lnT>
                    <a:lnB w="9525">
                      <a:solidFill>
                        <a:srgbClr val="9E9E9E"/>
                      </a:solidFill>
                      <a:prstDash val="solid"/>
                    </a:lnB>
                  </a:tcPr>
                </a:tc>
                <a:tc>
                  <a:txBody>
                    <a:bodyPr/>
                    <a:lstStyle/>
                    <a:p>
                      <a:pPr marL="92075">
                        <a:lnSpc>
                          <a:spcPct val="100000"/>
                        </a:lnSpc>
                        <a:spcBef>
                          <a:spcPts val="645"/>
                        </a:spcBef>
                      </a:pPr>
                      <a:r>
                        <a:rPr sz="1200" b="1" spc="-5" dirty="0">
                          <a:latin typeface="Calibri"/>
                          <a:cs typeface="Calibri"/>
                        </a:rPr>
                        <a:t>Screen</a:t>
                      </a:r>
                      <a:r>
                        <a:rPr sz="1200" b="1" spc="-35" dirty="0">
                          <a:latin typeface="Calibri"/>
                          <a:cs typeface="Calibri"/>
                        </a:rPr>
                        <a:t> </a:t>
                      </a:r>
                      <a:r>
                        <a:rPr sz="1200" b="1" dirty="0">
                          <a:latin typeface="Calibri"/>
                          <a:cs typeface="Calibri"/>
                        </a:rPr>
                        <a:t>No:</a:t>
                      </a:r>
                      <a:r>
                        <a:rPr sz="1200" b="1" spc="-30" dirty="0">
                          <a:latin typeface="Calibri"/>
                          <a:cs typeface="Calibri"/>
                        </a:rPr>
                        <a:t> </a:t>
                      </a:r>
                      <a:r>
                        <a:rPr lang="en-IN" sz="1200" b="1" spc="-30" dirty="0">
                          <a:latin typeface="Calibri"/>
                          <a:cs typeface="Calibri"/>
                        </a:rPr>
                        <a:t>10</a:t>
                      </a:r>
                      <a:endParaRPr sz="1200" dirty="0">
                        <a:latin typeface="Calibri"/>
                        <a:cs typeface="Calibri"/>
                      </a:endParaRPr>
                    </a:p>
                  </a:txBody>
                  <a:tcPr marL="0" marR="0" marT="81915" marB="0">
                    <a:lnL w="9525">
                      <a:solidFill>
                        <a:srgbClr val="9E9E9E"/>
                      </a:solidFill>
                      <a:prstDash val="solid"/>
                    </a:lnL>
                    <a:lnT w="9525">
                      <a:solidFill>
                        <a:srgbClr val="9E9E9E"/>
                      </a:solidFill>
                      <a:prstDash val="solid"/>
                    </a:lnT>
                    <a:lnB w="9525">
                      <a:solidFill>
                        <a:srgbClr val="9E9E9E"/>
                      </a:solidFill>
                      <a:prstDash val="solid"/>
                    </a:lnB>
                  </a:tcPr>
                </a:tc>
                <a:extLst>
                  <a:ext uri="{0D108BD9-81ED-4DB2-BD59-A6C34878D82A}">
                    <a16:rowId xmlns:a16="http://schemas.microsoft.com/office/drawing/2014/main" val="10000"/>
                  </a:ext>
                </a:extLst>
              </a:tr>
              <a:tr h="1546478">
                <a:tc>
                  <a:txBody>
                    <a:bodyPr/>
                    <a:lstStyle/>
                    <a:p>
                      <a:pPr>
                        <a:lnSpc>
                          <a:spcPct val="100000"/>
                        </a:lnSpc>
                      </a:pPr>
                      <a:endParaRPr sz="1200" dirty="0">
                        <a:latin typeface="Times New Roman"/>
                        <a:cs typeface="Times New Roman"/>
                      </a:endParaRPr>
                    </a:p>
                  </a:txBody>
                  <a:tcPr marL="0" marR="0" marT="0" marB="0">
                    <a:lnT w="9525">
                      <a:solidFill>
                        <a:srgbClr val="9E9E9E"/>
                      </a:solidFill>
                      <a:prstDash val="solid"/>
                    </a:lnT>
                  </a:tcPr>
                </a:tc>
                <a:tc>
                  <a:txBody>
                    <a:bodyPr/>
                    <a:lstStyle/>
                    <a:p>
                      <a:pPr>
                        <a:lnSpc>
                          <a:spcPct val="100000"/>
                        </a:lnSpc>
                      </a:pPr>
                      <a:endParaRPr sz="1200" dirty="0">
                        <a:latin typeface="Times New Roman"/>
                        <a:cs typeface="Times New Roman"/>
                      </a:endParaRPr>
                    </a:p>
                  </a:txBody>
                  <a:tcPr marL="0" marR="0" marT="0" marB="0">
                    <a:lnR w="9525">
                      <a:solidFill>
                        <a:srgbClr val="9E9E9E"/>
                      </a:solidFill>
                      <a:prstDash val="solid"/>
                    </a:lnR>
                    <a:lnT w="9525">
                      <a:solidFill>
                        <a:srgbClr val="9E9E9E"/>
                      </a:solidFill>
                      <a:prstDash val="solid"/>
                    </a:lnT>
                  </a:tcPr>
                </a:tc>
                <a:tc>
                  <a:txBody>
                    <a:bodyPr/>
                    <a:lstStyle/>
                    <a:p>
                      <a:pPr marL="92075" marR="305435">
                        <a:lnSpc>
                          <a:spcPct val="100000"/>
                        </a:lnSpc>
                        <a:spcBef>
                          <a:spcPts val="650"/>
                        </a:spcBef>
                      </a:pPr>
                      <a:r>
                        <a:rPr sz="1200" b="1" spc="-5" dirty="0">
                          <a:latin typeface="Calibri"/>
                          <a:cs typeface="Calibri"/>
                        </a:rPr>
                        <a:t>Graphic Info: </a:t>
                      </a:r>
                      <a:r>
                        <a:rPr sz="1200" spc="-5" dirty="0">
                          <a:latin typeface="Calibri"/>
                          <a:cs typeface="Calibri"/>
                        </a:rPr>
                        <a:t>Animate </a:t>
                      </a:r>
                      <a:r>
                        <a:rPr sz="1200" dirty="0">
                          <a:latin typeface="Calibri"/>
                          <a:cs typeface="Calibri"/>
                        </a:rPr>
                        <a:t>this </a:t>
                      </a:r>
                      <a:r>
                        <a:rPr sz="1200" spc="-5" dirty="0">
                          <a:latin typeface="Calibri"/>
                          <a:cs typeface="Calibri"/>
                        </a:rPr>
                        <a:t>picture into </a:t>
                      </a:r>
                      <a:r>
                        <a:rPr sz="1200" dirty="0">
                          <a:latin typeface="Calibri"/>
                          <a:cs typeface="Calibri"/>
                        </a:rPr>
                        <a:t>the </a:t>
                      </a:r>
                      <a:r>
                        <a:rPr sz="1200" spc="-260" dirty="0">
                          <a:latin typeface="Calibri"/>
                          <a:cs typeface="Calibri"/>
                        </a:rPr>
                        <a:t> </a:t>
                      </a:r>
                      <a:r>
                        <a:rPr sz="1200" spc="-5" dirty="0">
                          <a:latin typeface="Calibri"/>
                          <a:cs typeface="Calibri"/>
                        </a:rPr>
                        <a:t>screen</a:t>
                      </a:r>
                      <a:r>
                        <a:rPr sz="1200" spc="-10" dirty="0">
                          <a:latin typeface="Calibri"/>
                          <a:cs typeface="Calibri"/>
                        </a:rPr>
                        <a:t> </a:t>
                      </a:r>
                      <a:r>
                        <a:rPr sz="1200" spc="-5" dirty="0">
                          <a:latin typeface="Calibri"/>
                          <a:cs typeface="Calibri"/>
                        </a:rPr>
                        <a:t>while</a:t>
                      </a:r>
                      <a:r>
                        <a:rPr sz="1200" spc="5" dirty="0">
                          <a:latin typeface="Calibri"/>
                          <a:cs typeface="Calibri"/>
                        </a:rPr>
                        <a:t> </a:t>
                      </a:r>
                      <a:r>
                        <a:rPr sz="1200" dirty="0">
                          <a:latin typeface="Calibri"/>
                          <a:cs typeface="Calibri"/>
                        </a:rPr>
                        <a:t>the</a:t>
                      </a:r>
                      <a:r>
                        <a:rPr sz="1200" spc="-20" dirty="0">
                          <a:latin typeface="Calibri"/>
                          <a:cs typeface="Calibri"/>
                        </a:rPr>
                        <a:t> </a:t>
                      </a:r>
                      <a:r>
                        <a:rPr sz="1200" spc="-10" dirty="0">
                          <a:latin typeface="Calibri"/>
                          <a:cs typeface="Calibri"/>
                        </a:rPr>
                        <a:t>narrator</a:t>
                      </a:r>
                      <a:r>
                        <a:rPr sz="1200" spc="-35" dirty="0">
                          <a:latin typeface="Calibri"/>
                          <a:cs typeface="Calibri"/>
                        </a:rPr>
                        <a:t> </a:t>
                      </a:r>
                      <a:r>
                        <a:rPr sz="1200" dirty="0">
                          <a:latin typeface="Calibri"/>
                          <a:cs typeface="Calibri"/>
                        </a:rPr>
                        <a:t>is </a:t>
                      </a:r>
                      <a:r>
                        <a:rPr sz="1200" spc="-5" dirty="0">
                          <a:latin typeface="Calibri"/>
                          <a:cs typeface="Calibri"/>
                        </a:rPr>
                        <a:t>speaking.</a:t>
                      </a:r>
                      <a:endParaRPr lang="en-IN" sz="1200" spc="-5" dirty="0">
                        <a:latin typeface="Calibri"/>
                        <a:cs typeface="Calibri"/>
                      </a:endParaRPr>
                    </a:p>
                    <a:p>
                      <a:pPr marL="92075" marR="305435">
                        <a:lnSpc>
                          <a:spcPct val="100000"/>
                        </a:lnSpc>
                        <a:spcBef>
                          <a:spcPts val="650"/>
                        </a:spcBef>
                      </a:pPr>
                      <a:endParaRPr lang="en-IN" sz="1200" spc="-5" dirty="0">
                        <a:latin typeface="Calibri"/>
                        <a:cs typeface="Calibri"/>
                      </a:endParaRPr>
                    </a:p>
                    <a:p>
                      <a:pPr marL="92075" marR="305435">
                        <a:lnSpc>
                          <a:spcPct val="100000"/>
                        </a:lnSpc>
                        <a:spcBef>
                          <a:spcPts val="650"/>
                        </a:spcBef>
                      </a:pPr>
                      <a:r>
                        <a:rPr lang="en-IN" sz="1100" spc="-5" dirty="0">
                          <a:latin typeface="Calibri"/>
                          <a:cs typeface="Calibri"/>
                        </a:rPr>
                        <a:t>(Visual Transition – Display </a:t>
                      </a:r>
                      <a:r>
                        <a:rPr lang="en-IN" sz="1100" b="0" i="0" kern="1200" dirty="0">
                          <a:solidFill>
                            <a:schemeClr val="tx1"/>
                          </a:solidFill>
                          <a:effectLst/>
                          <a:latin typeface="+mn-lt"/>
                          <a:ea typeface="+mn-ea"/>
                          <a:cs typeface="+mn-cs"/>
                        </a:rPr>
                        <a:t>employee offering alternative solutions with Transition)</a:t>
                      </a:r>
                      <a:endParaRPr sz="1100" dirty="0">
                        <a:latin typeface="Calibri"/>
                        <a:cs typeface="Calibri"/>
                      </a:endParaRPr>
                    </a:p>
                  </a:txBody>
                  <a:tcPr marL="0" marR="0" marT="82550" marB="0">
                    <a:lnL w="9525">
                      <a:solidFill>
                        <a:srgbClr val="9E9E9E"/>
                      </a:solidFill>
                      <a:prstDash val="solid"/>
                    </a:lnL>
                    <a:lnT w="9525">
                      <a:solidFill>
                        <a:srgbClr val="9E9E9E"/>
                      </a:solidFill>
                      <a:prstDash val="solid"/>
                    </a:lnT>
                    <a:lnB w="9525">
                      <a:solidFill>
                        <a:srgbClr val="9E9E9E"/>
                      </a:solidFill>
                      <a:prstDash val="solid"/>
                    </a:lnB>
                  </a:tcPr>
                </a:tc>
                <a:extLst>
                  <a:ext uri="{0D108BD9-81ED-4DB2-BD59-A6C34878D82A}">
                    <a16:rowId xmlns:a16="http://schemas.microsoft.com/office/drawing/2014/main" val="10001"/>
                  </a:ext>
                </a:extLst>
              </a:tr>
              <a:tr h="867918">
                <a:tc>
                  <a:txBody>
                    <a:bodyPr/>
                    <a:lstStyle/>
                    <a:p>
                      <a:pPr>
                        <a:lnSpc>
                          <a:spcPct val="100000"/>
                        </a:lnSpc>
                      </a:pPr>
                      <a:endParaRPr sz="1200">
                        <a:latin typeface="Times New Roman"/>
                        <a:cs typeface="Times New Roman"/>
                      </a:endParaRPr>
                    </a:p>
                  </a:txBody>
                  <a:tcPr marL="0" marR="0" marT="0" marB="0"/>
                </a:tc>
                <a:tc>
                  <a:txBody>
                    <a:bodyPr/>
                    <a:lstStyle/>
                    <a:p>
                      <a:pPr>
                        <a:lnSpc>
                          <a:spcPct val="100000"/>
                        </a:lnSpc>
                      </a:pPr>
                      <a:endParaRPr sz="1200" dirty="0">
                        <a:latin typeface="Times New Roman"/>
                        <a:cs typeface="Times New Roman"/>
                      </a:endParaRPr>
                    </a:p>
                  </a:txBody>
                  <a:tcPr marL="0" marR="0" marT="0" marB="0">
                    <a:lnR w="9525">
                      <a:solidFill>
                        <a:srgbClr val="9E9E9E"/>
                      </a:solidFill>
                      <a:prstDash val="solid"/>
                    </a:lnR>
                  </a:tcPr>
                </a:tc>
                <a:tc>
                  <a:txBody>
                    <a:bodyPr/>
                    <a:lstStyle/>
                    <a:p>
                      <a:pPr marL="92075" marR="178435">
                        <a:lnSpc>
                          <a:spcPct val="100000"/>
                        </a:lnSpc>
                        <a:spcBef>
                          <a:spcPts val="650"/>
                        </a:spcBef>
                      </a:pPr>
                      <a:r>
                        <a:rPr sz="1200" b="1" spc="-10" dirty="0">
                          <a:latin typeface="Calibri"/>
                          <a:cs typeface="Calibri"/>
                        </a:rPr>
                        <a:t>Navigation:</a:t>
                      </a:r>
                      <a:r>
                        <a:rPr sz="1200" b="1" spc="-5" dirty="0">
                          <a:latin typeface="Calibri"/>
                          <a:cs typeface="Calibri"/>
                        </a:rPr>
                        <a:t> </a:t>
                      </a:r>
                      <a:r>
                        <a:rPr sz="1200" spc="-5" dirty="0">
                          <a:latin typeface="Calibri"/>
                          <a:cs typeface="Calibri"/>
                        </a:rPr>
                        <a:t>On </a:t>
                      </a:r>
                      <a:r>
                        <a:rPr sz="1200" dirty="0">
                          <a:latin typeface="Calibri"/>
                          <a:cs typeface="Calibri"/>
                        </a:rPr>
                        <a:t>the </a:t>
                      </a:r>
                      <a:r>
                        <a:rPr sz="1200" spc="-5" dirty="0">
                          <a:latin typeface="Calibri"/>
                          <a:cs typeface="Calibri"/>
                        </a:rPr>
                        <a:t>bottom of </a:t>
                      </a:r>
                      <a:r>
                        <a:rPr sz="1200" dirty="0">
                          <a:latin typeface="Calibri"/>
                          <a:cs typeface="Calibri"/>
                        </a:rPr>
                        <a:t>this </a:t>
                      </a:r>
                      <a:r>
                        <a:rPr sz="1200" spc="-5" dirty="0">
                          <a:latin typeface="Calibri"/>
                          <a:cs typeface="Calibri"/>
                        </a:rPr>
                        <a:t>page, </a:t>
                      </a:r>
                      <a:r>
                        <a:rPr sz="1200" dirty="0">
                          <a:latin typeface="Calibri"/>
                          <a:cs typeface="Calibri"/>
                        </a:rPr>
                        <a:t>put </a:t>
                      </a:r>
                      <a:r>
                        <a:rPr sz="1200" spc="-260" dirty="0">
                          <a:latin typeface="Calibri"/>
                          <a:cs typeface="Calibri"/>
                        </a:rPr>
                        <a:t> </a:t>
                      </a:r>
                      <a:r>
                        <a:rPr sz="1200" dirty="0">
                          <a:latin typeface="Calibri"/>
                          <a:cs typeface="Calibri"/>
                        </a:rPr>
                        <a:t>the</a:t>
                      </a:r>
                      <a:r>
                        <a:rPr sz="1200" spc="-25" dirty="0">
                          <a:latin typeface="Calibri"/>
                          <a:cs typeface="Calibri"/>
                        </a:rPr>
                        <a:t> </a:t>
                      </a:r>
                      <a:r>
                        <a:rPr sz="1200" spc="-10" dirty="0">
                          <a:latin typeface="Calibri"/>
                          <a:cs typeface="Calibri"/>
                        </a:rPr>
                        <a:t>arrow </a:t>
                      </a:r>
                      <a:r>
                        <a:rPr sz="1200" spc="-5" dirty="0">
                          <a:latin typeface="Calibri"/>
                          <a:cs typeface="Calibri"/>
                        </a:rPr>
                        <a:t>button</a:t>
                      </a:r>
                      <a:r>
                        <a:rPr sz="1200" spc="-45" dirty="0">
                          <a:latin typeface="Calibri"/>
                          <a:cs typeface="Calibri"/>
                        </a:rPr>
                        <a:t> </a:t>
                      </a:r>
                      <a:r>
                        <a:rPr sz="1200" spc="-5" dirty="0">
                          <a:latin typeface="Calibri"/>
                          <a:cs typeface="Calibri"/>
                        </a:rPr>
                        <a:t>to</a:t>
                      </a:r>
                      <a:r>
                        <a:rPr sz="1200" dirty="0">
                          <a:latin typeface="Calibri"/>
                          <a:cs typeface="Calibri"/>
                        </a:rPr>
                        <a:t> </a:t>
                      </a:r>
                      <a:r>
                        <a:rPr sz="1200" spc="-10" dirty="0">
                          <a:latin typeface="Calibri"/>
                          <a:cs typeface="Calibri"/>
                        </a:rPr>
                        <a:t>navigate</a:t>
                      </a:r>
                      <a:r>
                        <a:rPr sz="1200" spc="-25" dirty="0">
                          <a:latin typeface="Calibri"/>
                          <a:cs typeface="Calibri"/>
                        </a:rPr>
                        <a:t> </a:t>
                      </a:r>
                      <a:r>
                        <a:rPr sz="1200" dirty="0">
                          <a:latin typeface="Calibri"/>
                          <a:cs typeface="Calibri"/>
                        </a:rPr>
                        <a:t>the</a:t>
                      </a:r>
                      <a:r>
                        <a:rPr sz="1200" spc="-25" dirty="0">
                          <a:latin typeface="Calibri"/>
                          <a:cs typeface="Calibri"/>
                        </a:rPr>
                        <a:t> </a:t>
                      </a:r>
                      <a:r>
                        <a:rPr sz="1200" spc="-10" dirty="0">
                          <a:latin typeface="Calibri"/>
                          <a:cs typeface="Calibri"/>
                        </a:rPr>
                        <a:t>course</a:t>
                      </a:r>
                      <a:endParaRPr sz="1200" dirty="0">
                        <a:latin typeface="Calibri"/>
                        <a:cs typeface="Calibri"/>
                      </a:endParaRPr>
                    </a:p>
                  </a:txBody>
                  <a:tcPr marL="0" marR="0" marT="82550" marB="0">
                    <a:lnL w="9525">
                      <a:solidFill>
                        <a:srgbClr val="9E9E9E"/>
                      </a:solidFill>
                      <a:prstDash val="solid"/>
                    </a:lnL>
                    <a:lnT w="9525">
                      <a:solidFill>
                        <a:srgbClr val="9E9E9E"/>
                      </a:solidFill>
                      <a:prstDash val="solid"/>
                    </a:lnT>
                    <a:lnB w="9525">
                      <a:solidFill>
                        <a:srgbClr val="9E9E9E"/>
                      </a:solidFill>
                      <a:prstDash val="solid"/>
                    </a:lnB>
                  </a:tcPr>
                </a:tc>
                <a:extLst>
                  <a:ext uri="{0D108BD9-81ED-4DB2-BD59-A6C34878D82A}">
                    <a16:rowId xmlns:a16="http://schemas.microsoft.com/office/drawing/2014/main" val="10002"/>
                  </a:ext>
                </a:extLst>
              </a:tr>
              <a:tr h="867918">
                <a:tc>
                  <a:txBody>
                    <a:bodyPr/>
                    <a:lstStyle/>
                    <a:p>
                      <a:pPr>
                        <a:lnSpc>
                          <a:spcPct val="100000"/>
                        </a:lnSpc>
                      </a:pPr>
                      <a:endParaRPr sz="1200" dirty="0">
                        <a:latin typeface="Times New Roman"/>
                        <a:cs typeface="Times New Roman"/>
                      </a:endParaRPr>
                    </a:p>
                  </a:txBody>
                  <a:tcPr marL="0" marR="0" marT="0" marB="0">
                    <a:lnB w="9525">
                      <a:solidFill>
                        <a:srgbClr val="9E9E9E"/>
                      </a:solidFill>
                      <a:prstDash val="solid"/>
                    </a:lnB>
                  </a:tcPr>
                </a:tc>
                <a:tc>
                  <a:txBody>
                    <a:bodyPr/>
                    <a:lstStyle/>
                    <a:p>
                      <a:pPr>
                        <a:lnSpc>
                          <a:spcPct val="100000"/>
                        </a:lnSpc>
                      </a:pPr>
                      <a:endParaRPr sz="1200" dirty="0">
                        <a:latin typeface="Times New Roman"/>
                        <a:cs typeface="Times New Roman"/>
                      </a:endParaRPr>
                    </a:p>
                  </a:txBody>
                  <a:tcPr marL="0" marR="0" marT="0" marB="0">
                    <a:lnR w="9525">
                      <a:solidFill>
                        <a:srgbClr val="9E9E9E"/>
                      </a:solidFill>
                      <a:prstDash val="solid"/>
                    </a:lnR>
                    <a:lnB w="9525">
                      <a:solidFill>
                        <a:srgbClr val="9E9E9E"/>
                      </a:solidFill>
                      <a:prstDash val="solid"/>
                    </a:lnB>
                  </a:tcPr>
                </a:tc>
                <a:tc>
                  <a:txBody>
                    <a:bodyPr/>
                    <a:lstStyle/>
                    <a:p>
                      <a:pPr marL="92075">
                        <a:lnSpc>
                          <a:spcPct val="100000"/>
                        </a:lnSpc>
                        <a:spcBef>
                          <a:spcPts val="655"/>
                        </a:spcBef>
                      </a:pPr>
                      <a:r>
                        <a:rPr sz="1200" b="1" spc="-10" dirty="0">
                          <a:latin typeface="Calibri"/>
                          <a:cs typeface="Calibri"/>
                        </a:rPr>
                        <a:t>Reviewers</a:t>
                      </a:r>
                      <a:r>
                        <a:rPr sz="1200" b="1" spc="-50" dirty="0">
                          <a:latin typeface="Calibri"/>
                          <a:cs typeface="Calibri"/>
                        </a:rPr>
                        <a:t> </a:t>
                      </a:r>
                      <a:r>
                        <a:rPr sz="1200" b="1" spc="-5" dirty="0">
                          <a:latin typeface="Calibri"/>
                          <a:cs typeface="Calibri"/>
                        </a:rPr>
                        <a:t>Comments:</a:t>
                      </a:r>
                      <a:endParaRPr sz="1200" dirty="0">
                        <a:latin typeface="Calibri"/>
                        <a:cs typeface="Calibri"/>
                      </a:endParaRPr>
                    </a:p>
                  </a:txBody>
                  <a:tcPr marL="0" marR="0" marT="83185" marB="0">
                    <a:lnL w="9525">
                      <a:solidFill>
                        <a:srgbClr val="9E9E9E"/>
                      </a:solidFill>
                      <a:prstDash val="solid"/>
                    </a:lnL>
                    <a:lnT w="9525">
                      <a:solidFill>
                        <a:srgbClr val="9E9E9E"/>
                      </a:solidFill>
                      <a:prstDash val="solid"/>
                    </a:lnT>
                    <a:lnB w="9525">
                      <a:solidFill>
                        <a:srgbClr val="9E9E9E"/>
                      </a:solidFill>
                      <a:prstDash val="solid"/>
                    </a:lnB>
                  </a:tcPr>
                </a:tc>
                <a:extLst>
                  <a:ext uri="{0D108BD9-81ED-4DB2-BD59-A6C34878D82A}">
                    <a16:rowId xmlns:a16="http://schemas.microsoft.com/office/drawing/2014/main" val="10003"/>
                  </a:ext>
                </a:extLst>
              </a:tr>
              <a:tr h="1337560">
                <a:tc gridSpan="3">
                  <a:txBody>
                    <a:bodyPr/>
                    <a:lstStyle/>
                    <a:p>
                      <a:pPr marL="91440" marR="276225">
                        <a:lnSpc>
                          <a:spcPct val="100000"/>
                        </a:lnSpc>
                        <a:spcBef>
                          <a:spcPts val="655"/>
                        </a:spcBef>
                      </a:pPr>
                      <a:r>
                        <a:rPr sz="1200" b="1" spc="-20" dirty="0">
                          <a:latin typeface="Calibri"/>
                          <a:cs typeface="Calibri"/>
                        </a:rPr>
                        <a:t>Text/Audio:</a:t>
                      </a:r>
                      <a:r>
                        <a:rPr lang="en-IN" sz="1200" b="1" spc="-20" dirty="0">
                          <a:latin typeface="Calibri"/>
                          <a:cs typeface="Calibri"/>
                        </a:rPr>
                        <a:t> </a:t>
                      </a:r>
                      <a:r>
                        <a:rPr lang="en-US" sz="1100" b="0" i="0" kern="1200" dirty="0">
                          <a:solidFill>
                            <a:schemeClr val="tx1"/>
                          </a:solidFill>
                          <a:effectLst/>
                          <a:latin typeface="+mn-lt"/>
                          <a:ea typeface="+mn-ea"/>
                          <a:cs typeface="+mn-cs"/>
                        </a:rPr>
                        <a:t>Finding a solution is the ultimate goal when handling customer complaints. By working collaboratively, we can address their concerns effectively and foster greater customer satisfaction. Involve the customer in the resolution process. Listen to their preferences and suggestions. Customers appreciate being heard and being part of finding a solution that best suits their needs. Finding a fair and realistic solution is essential. It demonstrates that we genuinely care about meeting the customer's needs and finding common ground for a positive resolution.</a:t>
                      </a:r>
                    </a:p>
                    <a:p>
                      <a:pPr marL="91440" marR="276225">
                        <a:lnSpc>
                          <a:spcPct val="100000"/>
                        </a:lnSpc>
                        <a:spcBef>
                          <a:spcPts val="655"/>
                        </a:spcBef>
                      </a:pPr>
                      <a:r>
                        <a:rPr lang="en-US" sz="1100" b="0" i="0" kern="1200" dirty="0">
                          <a:solidFill>
                            <a:schemeClr val="tx1"/>
                          </a:solidFill>
                          <a:effectLst/>
                          <a:latin typeface="+mn-lt"/>
                          <a:ea typeface="+mn-ea"/>
                          <a:cs typeface="+mn-cs"/>
                        </a:rPr>
                        <a:t>Let's proceed to the final step, where we'll discuss the importance of taking a few minutes for yourself after handling tense situations</a:t>
                      </a:r>
                      <a:r>
                        <a:rPr lang="en-US" sz="1350" b="0" i="0" kern="1200" dirty="0">
                          <a:solidFill>
                            <a:schemeClr val="tx1"/>
                          </a:solidFill>
                          <a:effectLst/>
                          <a:latin typeface="+mn-lt"/>
                          <a:ea typeface="+mn-ea"/>
                          <a:cs typeface="+mn-cs"/>
                        </a:rPr>
                        <a:t>.</a:t>
                      </a:r>
                      <a:endParaRPr lang="en-US" sz="1100" b="0" i="0" kern="1200" dirty="0">
                        <a:solidFill>
                          <a:schemeClr val="tx1"/>
                        </a:solidFill>
                        <a:effectLst/>
                        <a:latin typeface="+mn-lt"/>
                        <a:ea typeface="+mn-ea"/>
                        <a:cs typeface="+mn-cs"/>
                      </a:endParaRPr>
                    </a:p>
                    <a:p>
                      <a:pPr marL="91440" marR="276225">
                        <a:lnSpc>
                          <a:spcPct val="100000"/>
                        </a:lnSpc>
                        <a:spcBef>
                          <a:spcPts val="655"/>
                        </a:spcBef>
                      </a:pPr>
                      <a:endParaRPr sz="1100" dirty="0">
                        <a:latin typeface="Calibri"/>
                        <a:cs typeface="Calibri"/>
                      </a:endParaRPr>
                    </a:p>
                  </a:txBody>
                  <a:tcPr marL="0" marR="0" marT="83185" marB="0">
                    <a:lnT w="9525">
                      <a:solidFill>
                        <a:srgbClr val="9E9E9E"/>
                      </a:solidFill>
                      <a:prstDash val="solid"/>
                    </a:lnT>
                  </a:tcPr>
                </a:tc>
                <a:tc hMerge="1">
                  <a:txBody>
                    <a:bodyPr/>
                    <a:lstStyle/>
                    <a:p>
                      <a:endParaRPr/>
                    </a:p>
                  </a:txBody>
                  <a:tcPr marL="0" marR="0" marT="0" marB="0"/>
                </a:tc>
                <a:tc hMerge="1">
                  <a:txBody>
                    <a:bodyPr/>
                    <a:lstStyle/>
                    <a:p>
                      <a:endParaRPr/>
                    </a:p>
                  </a:txBody>
                  <a:tcPr marL="0" marR="0" marT="0" marB="0"/>
                </a:tc>
                <a:extLst>
                  <a:ext uri="{0D108BD9-81ED-4DB2-BD59-A6C34878D82A}">
                    <a16:rowId xmlns:a16="http://schemas.microsoft.com/office/drawing/2014/main" val="10004"/>
                  </a:ext>
                </a:extLst>
              </a:tr>
            </a:tbl>
          </a:graphicData>
        </a:graphic>
      </p:graphicFrame>
      <p:grpSp>
        <p:nvGrpSpPr>
          <p:cNvPr id="3" name="object 3"/>
          <p:cNvGrpSpPr/>
          <p:nvPr/>
        </p:nvGrpSpPr>
        <p:grpSpPr>
          <a:xfrm>
            <a:off x="0" y="0"/>
            <a:ext cx="9144000" cy="5148580"/>
            <a:chOff x="0" y="0"/>
            <a:chExt cx="9144000" cy="5148580"/>
          </a:xfrm>
        </p:grpSpPr>
        <p:sp>
          <p:nvSpPr>
            <p:cNvPr id="4" name="object 4"/>
            <p:cNvSpPr/>
            <p:nvPr/>
          </p:nvSpPr>
          <p:spPr>
            <a:xfrm>
              <a:off x="3047" y="4800599"/>
              <a:ext cx="9141460" cy="342900"/>
            </a:xfrm>
            <a:custGeom>
              <a:avLst/>
              <a:gdLst/>
              <a:ahLst/>
              <a:cxnLst/>
              <a:rect l="l" t="t" r="r" b="b"/>
              <a:pathLst>
                <a:path w="9141460" h="342900">
                  <a:moveTo>
                    <a:pt x="9140952" y="0"/>
                  </a:moveTo>
                  <a:lnTo>
                    <a:pt x="0" y="0"/>
                  </a:lnTo>
                  <a:lnTo>
                    <a:pt x="0" y="342900"/>
                  </a:lnTo>
                  <a:lnTo>
                    <a:pt x="9140952" y="342900"/>
                  </a:lnTo>
                  <a:lnTo>
                    <a:pt x="9140952" y="0"/>
                  </a:lnTo>
                  <a:close/>
                </a:path>
              </a:pathLst>
            </a:custGeom>
            <a:solidFill>
              <a:srgbClr val="BC572C"/>
            </a:solidFill>
          </p:spPr>
          <p:txBody>
            <a:bodyPr wrap="square" lIns="0" tIns="0" rIns="0" bIns="0" rtlCol="0"/>
            <a:lstStyle/>
            <a:p>
              <a:endParaRPr/>
            </a:p>
          </p:txBody>
        </p:sp>
        <p:sp>
          <p:nvSpPr>
            <p:cNvPr id="5" name="object 5"/>
            <p:cNvSpPr/>
            <p:nvPr/>
          </p:nvSpPr>
          <p:spPr>
            <a:xfrm>
              <a:off x="0" y="4750308"/>
              <a:ext cx="9141460" cy="48895"/>
            </a:xfrm>
            <a:custGeom>
              <a:avLst/>
              <a:gdLst/>
              <a:ahLst/>
              <a:cxnLst/>
              <a:rect l="l" t="t" r="r" b="b"/>
              <a:pathLst>
                <a:path w="9141460" h="48895">
                  <a:moveTo>
                    <a:pt x="9140952" y="0"/>
                  </a:moveTo>
                  <a:lnTo>
                    <a:pt x="0" y="0"/>
                  </a:lnTo>
                  <a:lnTo>
                    <a:pt x="0" y="48767"/>
                  </a:lnTo>
                  <a:lnTo>
                    <a:pt x="9140952" y="48767"/>
                  </a:lnTo>
                  <a:lnTo>
                    <a:pt x="9140952" y="0"/>
                  </a:lnTo>
                  <a:close/>
                </a:path>
              </a:pathLst>
            </a:custGeom>
            <a:solidFill>
              <a:srgbClr val="E38312"/>
            </a:solidFill>
          </p:spPr>
          <p:txBody>
            <a:bodyPr wrap="square" lIns="0" tIns="0" rIns="0" bIns="0" rtlCol="0"/>
            <a:lstStyle/>
            <a:p>
              <a:endParaRPr/>
            </a:p>
          </p:txBody>
        </p:sp>
        <p:sp>
          <p:nvSpPr>
            <p:cNvPr id="6" name="object 6"/>
            <p:cNvSpPr/>
            <p:nvPr/>
          </p:nvSpPr>
          <p:spPr>
            <a:xfrm>
              <a:off x="20434" y="0"/>
              <a:ext cx="9103360" cy="5143500"/>
            </a:xfrm>
            <a:custGeom>
              <a:avLst/>
              <a:gdLst/>
              <a:ahLst/>
              <a:cxnLst/>
              <a:rect l="l" t="t" r="r" b="b"/>
              <a:pathLst>
                <a:path w="9103360" h="5143500">
                  <a:moveTo>
                    <a:pt x="9525" y="0"/>
                  </a:moveTo>
                  <a:lnTo>
                    <a:pt x="0" y="0"/>
                  </a:lnTo>
                  <a:lnTo>
                    <a:pt x="0" y="5143500"/>
                  </a:lnTo>
                  <a:lnTo>
                    <a:pt x="9525" y="5143500"/>
                  </a:lnTo>
                  <a:lnTo>
                    <a:pt x="9525" y="0"/>
                  </a:lnTo>
                  <a:close/>
                </a:path>
                <a:path w="9103360" h="5143500">
                  <a:moveTo>
                    <a:pt x="9103182" y="0"/>
                  </a:moveTo>
                  <a:lnTo>
                    <a:pt x="9093657" y="0"/>
                  </a:lnTo>
                  <a:lnTo>
                    <a:pt x="9093657" y="5143500"/>
                  </a:lnTo>
                  <a:lnTo>
                    <a:pt x="9103182" y="5143500"/>
                  </a:lnTo>
                  <a:lnTo>
                    <a:pt x="9103182" y="0"/>
                  </a:lnTo>
                  <a:close/>
                </a:path>
              </a:pathLst>
            </a:custGeom>
            <a:solidFill>
              <a:srgbClr val="9E9E9E"/>
            </a:solidFill>
          </p:spPr>
          <p:txBody>
            <a:bodyPr wrap="square" lIns="0" tIns="0" rIns="0" bIns="0" rtlCol="0"/>
            <a:lstStyle/>
            <a:p>
              <a:endParaRPr/>
            </a:p>
          </p:txBody>
        </p:sp>
        <p:sp>
          <p:nvSpPr>
            <p:cNvPr id="7" name="object 7"/>
            <p:cNvSpPr/>
            <p:nvPr/>
          </p:nvSpPr>
          <p:spPr>
            <a:xfrm>
              <a:off x="20438" y="5143496"/>
              <a:ext cx="9103360" cy="0"/>
            </a:xfrm>
            <a:custGeom>
              <a:avLst/>
              <a:gdLst/>
              <a:ahLst/>
              <a:cxnLst/>
              <a:rect l="l" t="t" r="r" b="b"/>
              <a:pathLst>
                <a:path w="9103360">
                  <a:moveTo>
                    <a:pt x="0" y="0"/>
                  </a:moveTo>
                  <a:lnTo>
                    <a:pt x="9103114" y="0"/>
                  </a:lnTo>
                </a:path>
              </a:pathLst>
            </a:custGeom>
            <a:ln w="9525">
              <a:solidFill>
                <a:srgbClr val="9E9E9E"/>
              </a:solidFill>
            </a:ln>
          </p:spPr>
          <p:txBody>
            <a:bodyPr wrap="square" lIns="0" tIns="0" rIns="0" bIns="0" rtlCol="0"/>
            <a:lstStyle/>
            <a:p>
              <a:endParaRPr/>
            </a:p>
          </p:txBody>
        </p:sp>
      </p:grpSp>
      <p:grpSp>
        <p:nvGrpSpPr>
          <p:cNvPr id="15" name="object 7">
            <a:extLst>
              <a:ext uri="{FF2B5EF4-FFF2-40B4-BE49-F238E27FC236}">
                <a16:creationId xmlns:a16="http://schemas.microsoft.com/office/drawing/2014/main" id="{F16E135E-62CD-24B5-0ABA-2B2135F331F2}"/>
              </a:ext>
            </a:extLst>
          </p:cNvPr>
          <p:cNvGrpSpPr/>
          <p:nvPr/>
        </p:nvGrpSpPr>
        <p:grpSpPr>
          <a:xfrm>
            <a:off x="6850158" y="2498024"/>
            <a:ext cx="1093089" cy="233679"/>
            <a:chOff x="6842760" y="2595372"/>
            <a:chExt cx="1093089" cy="233679"/>
          </a:xfrm>
        </p:grpSpPr>
        <p:sp>
          <p:nvSpPr>
            <p:cNvPr id="17" name="object 9">
              <a:extLst>
                <a:ext uri="{FF2B5EF4-FFF2-40B4-BE49-F238E27FC236}">
                  <a16:creationId xmlns:a16="http://schemas.microsoft.com/office/drawing/2014/main" id="{86806D66-8EC1-658B-100B-CF2B7D209F26}"/>
                </a:ext>
              </a:extLst>
            </p:cNvPr>
            <p:cNvSpPr/>
            <p:nvPr/>
          </p:nvSpPr>
          <p:spPr>
            <a:xfrm>
              <a:off x="7392924" y="2595372"/>
              <a:ext cx="542925" cy="233679"/>
            </a:xfrm>
            <a:custGeom>
              <a:avLst/>
              <a:gdLst/>
              <a:ahLst/>
              <a:cxnLst/>
              <a:rect l="l" t="t" r="r" b="b"/>
              <a:pathLst>
                <a:path w="542925" h="233680">
                  <a:moveTo>
                    <a:pt x="425957" y="0"/>
                  </a:moveTo>
                  <a:lnTo>
                    <a:pt x="425957" y="58292"/>
                  </a:lnTo>
                  <a:lnTo>
                    <a:pt x="0" y="58292"/>
                  </a:lnTo>
                  <a:lnTo>
                    <a:pt x="0" y="174878"/>
                  </a:lnTo>
                  <a:lnTo>
                    <a:pt x="425957" y="174878"/>
                  </a:lnTo>
                  <a:lnTo>
                    <a:pt x="425957" y="233171"/>
                  </a:lnTo>
                  <a:lnTo>
                    <a:pt x="542544" y="116585"/>
                  </a:lnTo>
                  <a:lnTo>
                    <a:pt x="425957" y="0"/>
                  </a:lnTo>
                  <a:close/>
                </a:path>
              </a:pathLst>
            </a:custGeom>
            <a:solidFill>
              <a:srgbClr val="E38312"/>
            </a:solidFill>
          </p:spPr>
          <p:txBody>
            <a:bodyPr wrap="square" lIns="0" tIns="0" rIns="0" bIns="0" rtlCol="0"/>
            <a:lstStyle/>
            <a:p>
              <a:endParaRPr/>
            </a:p>
          </p:txBody>
        </p:sp>
        <p:sp>
          <p:nvSpPr>
            <p:cNvPr id="18" name="object 10">
              <a:extLst>
                <a:ext uri="{FF2B5EF4-FFF2-40B4-BE49-F238E27FC236}">
                  <a16:creationId xmlns:a16="http://schemas.microsoft.com/office/drawing/2014/main" id="{8F3E4B39-93EB-C719-E8A1-F7670CEF7B38}"/>
                </a:ext>
              </a:extLst>
            </p:cNvPr>
            <p:cNvSpPr/>
            <p:nvPr/>
          </p:nvSpPr>
          <p:spPr>
            <a:xfrm>
              <a:off x="7392924" y="2595372"/>
              <a:ext cx="542925" cy="233679"/>
            </a:xfrm>
            <a:custGeom>
              <a:avLst/>
              <a:gdLst/>
              <a:ahLst/>
              <a:cxnLst/>
              <a:rect l="l" t="t" r="r" b="b"/>
              <a:pathLst>
                <a:path w="542925" h="233680">
                  <a:moveTo>
                    <a:pt x="0" y="58292"/>
                  </a:moveTo>
                  <a:lnTo>
                    <a:pt x="425957" y="58292"/>
                  </a:lnTo>
                  <a:lnTo>
                    <a:pt x="425957" y="0"/>
                  </a:lnTo>
                  <a:lnTo>
                    <a:pt x="542544" y="116585"/>
                  </a:lnTo>
                  <a:lnTo>
                    <a:pt x="425957" y="233171"/>
                  </a:lnTo>
                  <a:lnTo>
                    <a:pt x="425957" y="174878"/>
                  </a:lnTo>
                  <a:lnTo>
                    <a:pt x="0" y="174878"/>
                  </a:lnTo>
                  <a:lnTo>
                    <a:pt x="0" y="58292"/>
                  </a:lnTo>
                  <a:close/>
                </a:path>
              </a:pathLst>
            </a:custGeom>
            <a:ln w="15875">
              <a:solidFill>
                <a:srgbClr val="A75F09"/>
              </a:solidFill>
            </a:ln>
          </p:spPr>
          <p:txBody>
            <a:bodyPr wrap="square" lIns="0" tIns="0" rIns="0" bIns="0" rtlCol="0"/>
            <a:lstStyle/>
            <a:p>
              <a:endParaRPr/>
            </a:p>
          </p:txBody>
        </p:sp>
        <p:sp>
          <p:nvSpPr>
            <p:cNvPr id="19" name="object 11">
              <a:extLst>
                <a:ext uri="{FF2B5EF4-FFF2-40B4-BE49-F238E27FC236}">
                  <a16:creationId xmlns:a16="http://schemas.microsoft.com/office/drawing/2014/main" id="{120A9D8D-2749-2BEA-877E-58C799C0034A}"/>
                </a:ext>
              </a:extLst>
            </p:cNvPr>
            <p:cNvSpPr/>
            <p:nvPr/>
          </p:nvSpPr>
          <p:spPr>
            <a:xfrm>
              <a:off x="6842760" y="2595372"/>
              <a:ext cx="494030" cy="233679"/>
            </a:xfrm>
            <a:custGeom>
              <a:avLst/>
              <a:gdLst/>
              <a:ahLst/>
              <a:cxnLst/>
              <a:rect l="l" t="t" r="r" b="b"/>
              <a:pathLst>
                <a:path w="494029" h="233680">
                  <a:moveTo>
                    <a:pt x="116586" y="0"/>
                  </a:moveTo>
                  <a:lnTo>
                    <a:pt x="0" y="116585"/>
                  </a:lnTo>
                  <a:lnTo>
                    <a:pt x="116586" y="233171"/>
                  </a:lnTo>
                  <a:lnTo>
                    <a:pt x="116586" y="174878"/>
                  </a:lnTo>
                  <a:lnTo>
                    <a:pt x="493775" y="174878"/>
                  </a:lnTo>
                  <a:lnTo>
                    <a:pt x="493775" y="58292"/>
                  </a:lnTo>
                  <a:lnTo>
                    <a:pt x="116586" y="58292"/>
                  </a:lnTo>
                  <a:lnTo>
                    <a:pt x="116586" y="0"/>
                  </a:lnTo>
                  <a:close/>
                </a:path>
              </a:pathLst>
            </a:custGeom>
            <a:solidFill>
              <a:srgbClr val="E38312"/>
            </a:solidFill>
          </p:spPr>
          <p:txBody>
            <a:bodyPr wrap="square" lIns="0" tIns="0" rIns="0" bIns="0" rtlCol="0"/>
            <a:lstStyle/>
            <a:p>
              <a:endParaRPr/>
            </a:p>
          </p:txBody>
        </p:sp>
        <p:sp>
          <p:nvSpPr>
            <p:cNvPr id="20" name="object 12">
              <a:extLst>
                <a:ext uri="{FF2B5EF4-FFF2-40B4-BE49-F238E27FC236}">
                  <a16:creationId xmlns:a16="http://schemas.microsoft.com/office/drawing/2014/main" id="{4CC50DBE-6980-4A7F-BCE6-0A376B153D21}"/>
                </a:ext>
              </a:extLst>
            </p:cNvPr>
            <p:cNvSpPr/>
            <p:nvPr/>
          </p:nvSpPr>
          <p:spPr>
            <a:xfrm>
              <a:off x="6842760" y="2595372"/>
              <a:ext cx="494030" cy="233679"/>
            </a:xfrm>
            <a:custGeom>
              <a:avLst/>
              <a:gdLst/>
              <a:ahLst/>
              <a:cxnLst/>
              <a:rect l="l" t="t" r="r" b="b"/>
              <a:pathLst>
                <a:path w="494029" h="233680">
                  <a:moveTo>
                    <a:pt x="0" y="116585"/>
                  </a:moveTo>
                  <a:lnTo>
                    <a:pt x="116586" y="0"/>
                  </a:lnTo>
                  <a:lnTo>
                    <a:pt x="116586" y="58292"/>
                  </a:lnTo>
                  <a:lnTo>
                    <a:pt x="493775" y="58292"/>
                  </a:lnTo>
                  <a:lnTo>
                    <a:pt x="493775" y="174878"/>
                  </a:lnTo>
                  <a:lnTo>
                    <a:pt x="116586" y="174878"/>
                  </a:lnTo>
                  <a:lnTo>
                    <a:pt x="116586" y="233171"/>
                  </a:lnTo>
                  <a:lnTo>
                    <a:pt x="0" y="116585"/>
                  </a:lnTo>
                  <a:close/>
                </a:path>
              </a:pathLst>
            </a:custGeom>
            <a:ln w="15875">
              <a:solidFill>
                <a:srgbClr val="A75F09"/>
              </a:solidFill>
            </a:ln>
          </p:spPr>
          <p:txBody>
            <a:bodyPr wrap="square" lIns="0" tIns="0" rIns="0" bIns="0" rtlCol="0"/>
            <a:lstStyle/>
            <a:p>
              <a:endParaRPr/>
            </a:p>
          </p:txBody>
        </p:sp>
      </p:grpSp>
      <p:pic>
        <p:nvPicPr>
          <p:cNvPr id="9" name="Picture 8">
            <a:extLst>
              <a:ext uri="{FF2B5EF4-FFF2-40B4-BE49-F238E27FC236}">
                <a16:creationId xmlns:a16="http://schemas.microsoft.com/office/drawing/2014/main" id="{F2963E07-4381-5A75-BEC6-F4017EC3541E}"/>
              </a:ext>
            </a:extLst>
          </p:cNvPr>
          <p:cNvPicPr>
            <a:picLocks noChangeAspect="1"/>
          </p:cNvPicPr>
          <p:nvPr/>
        </p:nvPicPr>
        <p:blipFill rotWithShape="1">
          <a:blip r:embed="rId2">
            <a:extLst>
              <a:ext uri="{28A0092B-C50C-407E-A947-70E740481C1C}">
                <a14:useLocalDpi xmlns:a14="http://schemas.microsoft.com/office/drawing/2010/main" val="0"/>
              </a:ext>
            </a:extLst>
          </a:blip>
          <a:srcRect l="49081" t="28397" r="-523" b="277"/>
          <a:stretch/>
        </p:blipFill>
        <p:spPr>
          <a:xfrm>
            <a:off x="118867" y="400437"/>
            <a:ext cx="2536355" cy="1981830"/>
          </a:xfrm>
          <a:prstGeom prst="rect">
            <a:avLst/>
          </a:prstGeom>
        </p:spPr>
      </p:pic>
      <p:pic>
        <p:nvPicPr>
          <p:cNvPr id="11" name="Picture 10">
            <a:extLst>
              <a:ext uri="{FF2B5EF4-FFF2-40B4-BE49-F238E27FC236}">
                <a16:creationId xmlns:a16="http://schemas.microsoft.com/office/drawing/2014/main" id="{EF19594C-1E77-19B7-7887-E20B4F372F55}"/>
              </a:ext>
            </a:extLst>
          </p:cNvPr>
          <p:cNvPicPr>
            <a:picLocks noChangeAspect="1"/>
          </p:cNvPicPr>
          <p:nvPr/>
        </p:nvPicPr>
        <p:blipFill rotWithShape="1">
          <a:blip r:embed="rId3">
            <a:extLst>
              <a:ext uri="{28A0092B-C50C-407E-A947-70E740481C1C}">
                <a14:useLocalDpi xmlns:a14="http://schemas.microsoft.com/office/drawing/2010/main" val="0"/>
              </a:ext>
            </a:extLst>
          </a:blip>
          <a:srcRect l="58795" t="27002" r="-1"/>
          <a:stretch/>
        </p:blipFill>
        <p:spPr>
          <a:xfrm>
            <a:off x="4044744" y="408518"/>
            <a:ext cx="1962437" cy="2663012"/>
          </a:xfrm>
          <a:prstGeom prst="rect">
            <a:avLst/>
          </a:prstGeom>
        </p:spPr>
      </p:pic>
      <p:pic>
        <p:nvPicPr>
          <p:cNvPr id="13" name="Picture 12">
            <a:extLst>
              <a:ext uri="{FF2B5EF4-FFF2-40B4-BE49-F238E27FC236}">
                <a16:creationId xmlns:a16="http://schemas.microsoft.com/office/drawing/2014/main" id="{1B6B947E-F476-B903-C183-9E07E565F949}"/>
              </a:ext>
            </a:extLst>
          </p:cNvPr>
          <p:cNvPicPr>
            <a:picLocks noChangeAspect="1"/>
          </p:cNvPicPr>
          <p:nvPr/>
        </p:nvPicPr>
        <p:blipFill rotWithShape="1">
          <a:blip r:embed="rId4">
            <a:extLst>
              <a:ext uri="{28A0092B-C50C-407E-A947-70E740481C1C}">
                <a14:useLocalDpi xmlns:a14="http://schemas.microsoft.com/office/drawing/2010/main" val="0"/>
              </a:ext>
            </a:extLst>
          </a:blip>
          <a:srcRect l="9022" t="64970" r="10443" b="-1"/>
          <a:stretch/>
        </p:blipFill>
        <p:spPr>
          <a:xfrm>
            <a:off x="76747" y="2387650"/>
            <a:ext cx="3727619" cy="1216051"/>
          </a:xfrm>
          <a:prstGeom prst="rect">
            <a:avLst/>
          </a:prstGeom>
        </p:spPr>
      </p:pic>
      <p:cxnSp>
        <p:nvCxnSpPr>
          <p:cNvPr id="22" name="Straight Arrow Connector 21">
            <a:extLst>
              <a:ext uri="{FF2B5EF4-FFF2-40B4-BE49-F238E27FC236}">
                <a16:creationId xmlns:a16="http://schemas.microsoft.com/office/drawing/2014/main" id="{00F14A7A-E5C1-DC30-25D9-8426053C2E22}"/>
              </a:ext>
            </a:extLst>
          </p:cNvPr>
          <p:cNvCxnSpPr/>
          <p:nvPr/>
        </p:nvCxnSpPr>
        <p:spPr>
          <a:xfrm>
            <a:off x="2895600" y="1504950"/>
            <a:ext cx="115885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Connector: Elbow 23">
            <a:extLst>
              <a:ext uri="{FF2B5EF4-FFF2-40B4-BE49-F238E27FC236}">
                <a16:creationId xmlns:a16="http://schemas.microsoft.com/office/drawing/2014/main" id="{3170B892-D0EF-4D5C-FFBB-C0C2A49B5A0C}"/>
              </a:ext>
            </a:extLst>
          </p:cNvPr>
          <p:cNvCxnSpPr/>
          <p:nvPr/>
        </p:nvCxnSpPr>
        <p:spPr>
          <a:xfrm rot="10800000" flipV="1">
            <a:off x="3962400" y="3242978"/>
            <a:ext cx="838200" cy="2286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996958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2" name="object 2"/>
          <p:cNvGraphicFramePr>
            <a:graphicFrameLocks noGrp="1"/>
          </p:cNvGraphicFramePr>
          <p:nvPr>
            <p:extLst>
              <p:ext uri="{D42A27DB-BD31-4B8C-83A1-F6EECF244321}">
                <p14:modId xmlns:p14="http://schemas.microsoft.com/office/powerpoint/2010/main" val="476724546"/>
              </p:ext>
            </p:extLst>
          </p:nvPr>
        </p:nvGraphicFramePr>
        <p:xfrm>
          <a:off x="-4915" y="14225"/>
          <a:ext cx="9094470" cy="5097521"/>
        </p:xfrm>
        <a:graphic>
          <a:graphicData uri="http://schemas.openxmlformats.org/drawingml/2006/table">
            <a:tbl>
              <a:tblPr firstRow="1" bandRow="1">
                <a:tableStyleId>{2D5ABB26-0587-4C30-8999-92F81FD0307C}</a:tableStyleId>
              </a:tblPr>
              <a:tblGrid>
                <a:gridCol w="2460625">
                  <a:extLst>
                    <a:ext uri="{9D8B030D-6E8A-4147-A177-3AD203B41FA5}">
                      <a16:colId xmlns:a16="http://schemas.microsoft.com/office/drawing/2014/main" val="20000"/>
                    </a:ext>
                  </a:extLst>
                </a:gridCol>
                <a:gridCol w="3598545">
                  <a:extLst>
                    <a:ext uri="{9D8B030D-6E8A-4147-A177-3AD203B41FA5}">
                      <a16:colId xmlns:a16="http://schemas.microsoft.com/office/drawing/2014/main" val="20001"/>
                    </a:ext>
                  </a:extLst>
                </a:gridCol>
                <a:gridCol w="3035300">
                  <a:extLst>
                    <a:ext uri="{9D8B030D-6E8A-4147-A177-3AD203B41FA5}">
                      <a16:colId xmlns:a16="http://schemas.microsoft.com/office/drawing/2014/main" val="20002"/>
                    </a:ext>
                  </a:extLst>
                </a:gridCol>
              </a:tblGrid>
              <a:tr h="477647">
                <a:tc>
                  <a:txBody>
                    <a:bodyPr/>
                    <a:lstStyle/>
                    <a:p>
                      <a:pPr marL="91440">
                        <a:lnSpc>
                          <a:spcPct val="100000"/>
                        </a:lnSpc>
                        <a:spcBef>
                          <a:spcPts val="645"/>
                        </a:spcBef>
                      </a:pPr>
                      <a:r>
                        <a:rPr sz="1100" b="1" spc="-5" dirty="0">
                          <a:latin typeface="Calibri"/>
                          <a:cs typeface="Calibri"/>
                        </a:rPr>
                        <a:t>Project</a:t>
                      </a:r>
                      <a:r>
                        <a:rPr sz="1100" b="1" spc="-30" dirty="0">
                          <a:latin typeface="Calibri"/>
                          <a:cs typeface="Calibri"/>
                        </a:rPr>
                        <a:t> </a:t>
                      </a:r>
                      <a:r>
                        <a:rPr sz="1100" b="1" dirty="0">
                          <a:latin typeface="Calibri"/>
                          <a:cs typeface="Calibri"/>
                        </a:rPr>
                        <a:t>Title:</a:t>
                      </a:r>
                      <a:r>
                        <a:rPr lang="en-IN" sz="1100" b="1" dirty="0">
                          <a:latin typeface="Calibri"/>
                          <a:cs typeface="Calibri"/>
                        </a:rPr>
                        <a:t> </a:t>
                      </a:r>
                      <a:r>
                        <a:rPr lang="en-IN" sz="1100" b="1" kern="1200" dirty="0">
                          <a:solidFill>
                            <a:schemeClr val="tx1"/>
                          </a:solidFill>
                          <a:effectLst/>
                          <a:latin typeface="+mn-lt"/>
                          <a:ea typeface="+mn-ea"/>
                          <a:cs typeface="+mn-cs"/>
                        </a:rPr>
                        <a:t>Steps to Deal with Angry Customer</a:t>
                      </a:r>
                      <a:endParaRPr sz="1100" b="1" dirty="0">
                        <a:latin typeface="Calibri"/>
                        <a:cs typeface="Calibri"/>
                      </a:endParaRPr>
                    </a:p>
                  </a:txBody>
                  <a:tcPr marL="0" marR="0" marT="81915" marB="0">
                    <a:lnR w="9525">
                      <a:solidFill>
                        <a:srgbClr val="9E9E9E"/>
                      </a:solidFill>
                      <a:prstDash val="solid"/>
                    </a:lnR>
                    <a:lnT w="9525">
                      <a:solidFill>
                        <a:srgbClr val="9E9E9E"/>
                      </a:solidFill>
                      <a:prstDash val="solid"/>
                    </a:lnT>
                    <a:lnB w="9525">
                      <a:solidFill>
                        <a:srgbClr val="9E9E9E"/>
                      </a:solidFill>
                      <a:prstDash val="solid"/>
                    </a:lnB>
                  </a:tcPr>
                </a:tc>
                <a:tc>
                  <a:txBody>
                    <a:bodyPr/>
                    <a:lstStyle/>
                    <a:p>
                      <a:pPr marL="91440">
                        <a:lnSpc>
                          <a:spcPct val="100000"/>
                        </a:lnSpc>
                        <a:spcBef>
                          <a:spcPts val="645"/>
                        </a:spcBef>
                      </a:pPr>
                      <a:r>
                        <a:rPr sz="1200" b="1" spc="-5" dirty="0">
                          <a:latin typeface="Calibri"/>
                          <a:cs typeface="Calibri"/>
                        </a:rPr>
                        <a:t>Screen</a:t>
                      </a:r>
                      <a:r>
                        <a:rPr sz="1200" b="1" spc="-15" dirty="0">
                          <a:latin typeface="Calibri"/>
                          <a:cs typeface="Calibri"/>
                        </a:rPr>
                        <a:t> </a:t>
                      </a:r>
                      <a:r>
                        <a:rPr sz="1200" b="1" dirty="0">
                          <a:latin typeface="Calibri"/>
                          <a:cs typeface="Calibri"/>
                        </a:rPr>
                        <a:t>Title:</a:t>
                      </a:r>
                      <a:r>
                        <a:rPr lang="en-IN" sz="1200" b="1" spc="-25" dirty="0">
                          <a:latin typeface="Calibri"/>
                          <a:cs typeface="Calibri"/>
                        </a:rPr>
                        <a:t> </a:t>
                      </a:r>
                      <a:r>
                        <a:rPr lang="en-IN" sz="1200" b="1" kern="1200" dirty="0">
                          <a:solidFill>
                            <a:schemeClr val="tx1"/>
                          </a:solidFill>
                          <a:effectLst/>
                          <a:latin typeface="+mn-lt"/>
                          <a:ea typeface="+mn-ea"/>
                          <a:cs typeface="+mn-cs"/>
                        </a:rPr>
                        <a:t>Customer satisfaction</a:t>
                      </a:r>
                      <a:endParaRPr sz="1200" b="1" dirty="0">
                        <a:latin typeface="Calibri"/>
                        <a:cs typeface="Calibri"/>
                      </a:endParaRPr>
                    </a:p>
                  </a:txBody>
                  <a:tcPr marL="0" marR="0" marT="81915" marB="0">
                    <a:lnL w="9525">
                      <a:solidFill>
                        <a:srgbClr val="9E9E9E"/>
                      </a:solidFill>
                      <a:prstDash val="solid"/>
                    </a:lnL>
                    <a:lnR w="9525">
                      <a:solidFill>
                        <a:srgbClr val="9E9E9E"/>
                      </a:solidFill>
                      <a:prstDash val="solid"/>
                    </a:lnR>
                    <a:lnT w="9525">
                      <a:solidFill>
                        <a:srgbClr val="9E9E9E"/>
                      </a:solidFill>
                      <a:prstDash val="solid"/>
                    </a:lnT>
                    <a:lnB w="9525">
                      <a:solidFill>
                        <a:srgbClr val="9E9E9E"/>
                      </a:solidFill>
                      <a:prstDash val="solid"/>
                    </a:lnB>
                  </a:tcPr>
                </a:tc>
                <a:tc>
                  <a:txBody>
                    <a:bodyPr/>
                    <a:lstStyle/>
                    <a:p>
                      <a:pPr marL="92075">
                        <a:lnSpc>
                          <a:spcPct val="100000"/>
                        </a:lnSpc>
                        <a:spcBef>
                          <a:spcPts val="645"/>
                        </a:spcBef>
                      </a:pPr>
                      <a:r>
                        <a:rPr sz="1200" b="1" spc="-5" dirty="0">
                          <a:latin typeface="Calibri"/>
                          <a:cs typeface="Calibri"/>
                        </a:rPr>
                        <a:t>Screen</a:t>
                      </a:r>
                      <a:r>
                        <a:rPr sz="1200" b="1" spc="-35" dirty="0">
                          <a:latin typeface="Calibri"/>
                          <a:cs typeface="Calibri"/>
                        </a:rPr>
                        <a:t> </a:t>
                      </a:r>
                      <a:r>
                        <a:rPr sz="1200" b="1" dirty="0">
                          <a:latin typeface="Calibri"/>
                          <a:cs typeface="Calibri"/>
                        </a:rPr>
                        <a:t>No:</a:t>
                      </a:r>
                      <a:r>
                        <a:rPr sz="1200" b="1" spc="-30" dirty="0">
                          <a:latin typeface="Calibri"/>
                          <a:cs typeface="Calibri"/>
                        </a:rPr>
                        <a:t> </a:t>
                      </a:r>
                      <a:r>
                        <a:rPr lang="en-IN" sz="1200" b="1" spc="-30" dirty="0">
                          <a:latin typeface="Calibri"/>
                          <a:cs typeface="Calibri"/>
                        </a:rPr>
                        <a:t>11</a:t>
                      </a:r>
                      <a:endParaRPr sz="1200" dirty="0">
                        <a:latin typeface="Calibri"/>
                        <a:cs typeface="Calibri"/>
                      </a:endParaRPr>
                    </a:p>
                  </a:txBody>
                  <a:tcPr marL="0" marR="0" marT="81915" marB="0">
                    <a:lnL w="9525">
                      <a:solidFill>
                        <a:srgbClr val="9E9E9E"/>
                      </a:solidFill>
                      <a:prstDash val="solid"/>
                    </a:lnL>
                    <a:lnT w="9525">
                      <a:solidFill>
                        <a:srgbClr val="9E9E9E"/>
                      </a:solidFill>
                      <a:prstDash val="solid"/>
                    </a:lnT>
                    <a:lnB w="9525">
                      <a:solidFill>
                        <a:srgbClr val="9E9E9E"/>
                      </a:solidFill>
                      <a:prstDash val="solid"/>
                    </a:lnB>
                  </a:tcPr>
                </a:tc>
                <a:extLst>
                  <a:ext uri="{0D108BD9-81ED-4DB2-BD59-A6C34878D82A}">
                    <a16:rowId xmlns:a16="http://schemas.microsoft.com/office/drawing/2014/main" val="10000"/>
                  </a:ext>
                </a:extLst>
              </a:tr>
              <a:tr h="1546478">
                <a:tc>
                  <a:txBody>
                    <a:bodyPr/>
                    <a:lstStyle/>
                    <a:p>
                      <a:pPr>
                        <a:lnSpc>
                          <a:spcPct val="100000"/>
                        </a:lnSpc>
                      </a:pPr>
                      <a:endParaRPr sz="1200" dirty="0">
                        <a:latin typeface="Times New Roman"/>
                        <a:cs typeface="Times New Roman"/>
                      </a:endParaRPr>
                    </a:p>
                  </a:txBody>
                  <a:tcPr marL="0" marR="0" marT="0" marB="0">
                    <a:lnT w="9525">
                      <a:solidFill>
                        <a:srgbClr val="9E9E9E"/>
                      </a:solidFill>
                      <a:prstDash val="solid"/>
                    </a:lnT>
                  </a:tcPr>
                </a:tc>
                <a:tc>
                  <a:txBody>
                    <a:bodyPr/>
                    <a:lstStyle/>
                    <a:p>
                      <a:pPr>
                        <a:lnSpc>
                          <a:spcPct val="100000"/>
                        </a:lnSpc>
                      </a:pPr>
                      <a:endParaRPr sz="1200" dirty="0">
                        <a:latin typeface="Times New Roman"/>
                        <a:cs typeface="Times New Roman"/>
                      </a:endParaRPr>
                    </a:p>
                  </a:txBody>
                  <a:tcPr marL="0" marR="0" marT="0" marB="0">
                    <a:lnR w="9525">
                      <a:solidFill>
                        <a:srgbClr val="9E9E9E"/>
                      </a:solidFill>
                      <a:prstDash val="solid"/>
                    </a:lnR>
                    <a:lnT w="9525">
                      <a:solidFill>
                        <a:srgbClr val="9E9E9E"/>
                      </a:solidFill>
                      <a:prstDash val="solid"/>
                    </a:lnT>
                  </a:tcPr>
                </a:tc>
                <a:tc>
                  <a:txBody>
                    <a:bodyPr/>
                    <a:lstStyle/>
                    <a:p>
                      <a:pPr marL="92075" marR="305435">
                        <a:lnSpc>
                          <a:spcPct val="100000"/>
                        </a:lnSpc>
                        <a:spcBef>
                          <a:spcPts val="650"/>
                        </a:spcBef>
                      </a:pPr>
                      <a:r>
                        <a:rPr sz="1200" b="1" spc="-5" dirty="0">
                          <a:latin typeface="Calibri"/>
                          <a:cs typeface="Calibri"/>
                        </a:rPr>
                        <a:t>Graphic Info: </a:t>
                      </a:r>
                      <a:r>
                        <a:rPr sz="1200" spc="-5" dirty="0">
                          <a:latin typeface="Calibri"/>
                          <a:cs typeface="Calibri"/>
                        </a:rPr>
                        <a:t>Animate </a:t>
                      </a:r>
                      <a:r>
                        <a:rPr sz="1200" dirty="0">
                          <a:latin typeface="Calibri"/>
                          <a:cs typeface="Calibri"/>
                        </a:rPr>
                        <a:t>this </a:t>
                      </a:r>
                      <a:r>
                        <a:rPr sz="1200" spc="-5" dirty="0">
                          <a:latin typeface="Calibri"/>
                          <a:cs typeface="Calibri"/>
                        </a:rPr>
                        <a:t>picture into </a:t>
                      </a:r>
                      <a:r>
                        <a:rPr sz="1200" dirty="0">
                          <a:latin typeface="Calibri"/>
                          <a:cs typeface="Calibri"/>
                        </a:rPr>
                        <a:t>the </a:t>
                      </a:r>
                      <a:r>
                        <a:rPr sz="1200" spc="-260" dirty="0">
                          <a:latin typeface="Calibri"/>
                          <a:cs typeface="Calibri"/>
                        </a:rPr>
                        <a:t> </a:t>
                      </a:r>
                      <a:r>
                        <a:rPr sz="1200" spc="-5" dirty="0">
                          <a:latin typeface="Calibri"/>
                          <a:cs typeface="Calibri"/>
                        </a:rPr>
                        <a:t>screen</a:t>
                      </a:r>
                      <a:r>
                        <a:rPr sz="1200" spc="-10" dirty="0">
                          <a:latin typeface="Calibri"/>
                          <a:cs typeface="Calibri"/>
                        </a:rPr>
                        <a:t> </a:t>
                      </a:r>
                      <a:r>
                        <a:rPr sz="1200" spc="-5" dirty="0">
                          <a:latin typeface="Calibri"/>
                          <a:cs typeface="Calibri"/>
                        </a:rPr>
                        <a:t>while</a:t>
                      </a:r>
                      <a:r>
                        <a:rPr sz="1200" spc="5" dirty="0">
                          <a:latin typeface="Calibri"/>
                          <a:cs typeface="Calibri"/>
                        </a:rPr>
                        <a:t> </a:t>
                      </a:r>
                      <a:r>
                        <a:rPr sz="1200" dirty="0">
                          <a:latin typeface="Calibri"/>
                          <a:cs typeface="Calibri"/>
                        </a:rPr>
                        <a:t>the</a:t>
                      </a:r>
                      <a:r>
                        <a:rPr sz="1200" spc="-20" dirty="0">
                          <a:latin typeface="Calibri"/>
                          <a:cs typeface="Calibri"/>
                        </a:rPr>
                        <a:t> </a:t>
                      </a:r>
                      <a:r>
                        <a:rPr sz="1200" spc="-10" dirty="0">
                          <a:latin typeface="Calibri"/>
                          <a:cs typeface="Calibri"/>
                        </a:rPr>
                        <a:t>narrator</a:t>
                      </a:r>
                      <a:r>
                        <a:rPr sz="1200" spc="-35" dirty="0">
                          <a:latin typeface="Calibri"/>
                          <a:cs typeface="Calibri"/>
                        </a:rPr>
                        <a:t> </a:t>
                      </a:r>
                      <a:r>
                        <a:rPr sz="1200" dirty="0">
                          <a:latin typeface="Calibri"/>
                          <a:cs typeface="Calibri"/>
                        </a:rPr>
                        <a:t>is </a:t>
                      </a:r>
                      <a:r>
                        <a:rPr sz="1200" spc="-5" dirty="0">
                          <a:latin typeface="Calibri"/>
                          <a:cs typeface="Calibri"/>
                        </a:rPr>
                        <a:t>speaking.</a:t>
                      </a:r>
                      <a:endParaRPr lang="en-IN" sz="1200" spc="-5" dirty="0">
                        <a:latin typeface="Calibri"/>
                        <a:cs typeface="Calibri"/>
                      </a:endParaRPr>
                    </a:p>
                    <a:p>
                      <a:pPr marL="92075" marR="305435">
                        <a:lnSpc>
                          <a:spcPct val="100000"/>
                        </a:lnSpc>
                        <a:spcBef>
                          <a:spcPts val="650"/>
                        </a:spcBef>
                      </a:pPr>
                      <a:endParaRPr lang="en-IN" sz="1200" spc="-5" dirty="0">
                        <a:latin typeface="Calibri"/>
                        <a:cs typeface="Calibri"/>
                      </a:endParaRPr>
                    </a:p>
                    <a:p>
                      <a:pPr marL="92075" marR="305435">
                        <a:lnSpc>
                          <a:spcPct val="100000"/>
                        </a:lnSpc>
                        <a:spcBef>
                          <a:spcPts val="650"/>
                        </a:spcBef>
                      </a:pPr>
                      <a:r>
                        <a:rPr lang="en-IN" sz="1100" spc="-5" dirty="0">
                          <a:latin typeface="Calibri"/>
                          <a:cs typeface="Calibri"/>
                        </a:rPr>
                        <a:t>(</a:t>
                      </a:r>
                      <a:r>
                        <a:rPr lang="en-US" sz="1100" b="0" i="0" kern="1200" dirty="0">
                          <a:solidFill>
                            <a:schemeClr val="tx1"/>
                          </a:solidFill>
                          <a:effectLst/>
                          <a:latin typeface="+mn-lt"/>
                          <a:ea typeface="+mn-ea"/>
                          <a:cs typeface="+mn-cs"/>
                        </a:rPr>
                        <a:t>image of the employee smiling and thanking the customer)</a:t>
                      </a:r>
                      <a:endParaRPr sz="1100" dirty="0">
                        <a:latin typeface="Calibri"/>
                        <a:cs typeface="Calibri"/>
                      </a:endParaRPr>
                    </a:p>
                  </a:txBody>
                  <a:tcPr marL="0" marR="0" marT="82550" marB="0">
                    <a:lnL w="9525">
                      <a:solidFill>
                        <a:srgbClr val="9E9E9E"/>
                      </a:solidFill>
                      <a:prstDash val="solid"/>
                    </a:lnL>
                    <a:lnT w="9525">
                      <a:solidFill>
                        <a:srgbClr val="9E9E9E"/>
                      </a:solidFill>
                      <a:prstDash val="solid"/>
                    </a:lnT>
                    <a:lnB w="9525">
                      <a:solidFill>
                        <a:srgbClr val="9E9E9E"/>
                      </a:solidFill>
                      <a:prstDash val="solid"/>
                    </a:lnB>
                  </a:tcPr>
                </a:tc>
                <a:extLst>
                  <a:ext uri="{0D108BD9-81ED-4DB2-BD59-A6C34878D82A}">
                    <a16:rowId xmlns:a16="http://schemas.microsoft.com/office/drawing/2014/main" val="10001"/>
                  </a:ext>
                </a:extLst>
              </a:tr>
              <a:tr h="867918">
                <a:tc>
                  <a:txBody>
                    <a:bodyPr/>
                    <a:lstStyle/>
                    <a:p>
                      <a:pPr>
                        <a:lnSpc>
                          <a:spcPct val="100000"/>
                        </a:lnSpc>
                      </a:pPr>
                      <a:endParaRPr sz="1200">
                        <a:latin typeface="Times New Roman"/>
                        <a:cs typeface="Times New Roman"/>
                      </a:endParaRPr>
                    </a:p>
                  </a:txBody>
                  <a:tcPr marL="0" marR="0" marT="0" marB="0"/>
                </a:tc>
                <a:tc>
                  <a:txBody>
                    <a:bodyPr/>
                    <a:lstStyle/>
                    <a:p>
                      <a:pPr>
                        <a:lnSpc>
                          <a:spcPct val="100000"/>
                        </a:lnSpc>
                      </a:pPr>
                      <a:endParaRPr sz="1200" dirty="0">
                        <a:latin typeface="Times New Roman"/>
                        <a:cs typeface="Times New Roman"/>
                      </a:endParaRPr>
                    </a:p>
                  </a:txBody>
                  <a:tcPr marL="0" marR="0" marT="0" marB="0">
                    <a:lnR w="9525">
                      <a:solidFill>
                        <a:srgbClr val="9E9E9E"/>
                      </a:solidFill>
                      <a:prstDash val="solid"/>
                    </a:lnR>
                  </a:tcPr>
                </a:tc>
                <a:tc>
                  <a:txBody>
                    <a:bodyPr/>
                    <a:lstStyle/>
                    <a:p>
                      <a:pPr marL="92075" marR="178435">
                        <a:lnSpc>
                          <a:spcPct val="100000"/>
                        </a:lnSpc>
                        <a:spcBef>
                          <a:spcPts val="650"/>
                        </a:spcBef>
                      </a:pPr>
                      <a:r>
                        <a:rPr sz="1200" b="1" spc="-10" dirty="0">
                          <a:latin typeface="Calibri"/>
                          <a:cs typeface="Calibri"/>
                        </a:rPr>
                        <a:t>Navigation:</a:t>
                      </a:r>
                      <a:r>
                        <a:rPr sz="1200" b="1" spc="-5" dirty="0">
                          <a:latin typeface="Calibri"/>
                          <a:cs typeface="Calibri"/>
                        </a:rPr>
                        <a:t> </a:t>
                      </a:r>
                      <a:r>
                        <a:rPr sz="1200" spc="-5" dirty="0">
                          <a:latin typeface="Calibri"/>
                          <a:cs typeface="Calibri"/>
                        </a:rPr>
                        <a:t>On </a:t>
                      </a:r>
                      <a:r>
                        <a:rPr sz="1200" dirty="0">
                          <a:latin typeface="Calibri"/>
                          <a:cs typeface="Calibri"/>
                        </a:rPr>
                        <a:t>the </a:t>
                      </a:r>
                      <a:r>
                        <a:rPr sz="1200" spc="-5" dirty="0">
                          <a:latin typeface="Calibri"/>
                          <a:cs typeface="Calibri"/>
                        </a:rPr>
                        <a:t>bottom of </a:t>
                      </a:r>
                      <a:r>
                        <a:rPr sz="1200" dirty="0">
                          <a:latin typeface="Calibri"/>
                          <a:cs typeface="Calibri"/>
                        </a:rPr>
                        <a:t>this </a:t>
                      </a:r>
                      <a:r>
                        <a:rPr sz="1200" spc="-5" dirty="0">
                          <a:latin typeface="Calibri"/>
                          <a:cs typeface="Calibri"/>
                        </a:rPr>
                        <a:t>page, </a:t>
                      </a:r>
                      <a:r>
                        <a:rPr sz="1200" dirty="0">
                          <a:latin typeface="Calibri"/>
                          <a:cs typeface="Calibri"/>
                        </a:rPr>
                        <a:t>put </a:t>
                      </a:r>
                      <a:r>
                        <a:rPr sz="1200" spc="-260" dirty="0">
                          <a:latin typeface="Calibri"/>
                          <a:cs typeface="Calibri"/>
                        </a:rPr>
                        <a:t> </a:t>
                      </a:r>
                      <a:r>
                        <a:rPr sz="1200" dirty="0">
                          <a:latin typeface="Calibri"/>
                          <a:cs typeface="Calibri"/>
                        </a:rPr>
                        <a:t>the</a:t>
                      </a:r>
                      <a:r>
                        <a:rPr sz="1200" spc="-25" dirty="0">
                          <a:latin typeface="Calibri"/>
                          <a:cs typeface="Calibri"/>
                        </a:rPr>
                        <a:t> </a:t>
                      </a:r>
                      <a:r>
                        <a:rPr sz="1200" spc="-10" dirty="0">
                          <a:latin typeface="Calibri"/>
                          <a:cs typeface="Calibri"/>
                        </a:rPr>
                        <a:t>arrow </a:t>
                      </a:r>
                      <a:r>
                        <a:rPr sz="1200" spc="-5" dirty="0">
                          <a:latin typeface="Calibri"/>
                          <a:cs typeface="Calibri"/>
                        </a:rPr>
                        <a:t>button</a:t>
                      </a:r>
                      <a:r>
                        <a:rPr sz="1200" spc="-45" dirty="0">
                          <a:latin typeface="Calibri"/>
                          <a:cs typeface="Calibri"/>
                        </a:rPr>
                        <a:t> </a:t>
                      </a:r>
                      <a:r>
                        <a:rPr sz="1200" spc="-5" dirty="0">
                          <a:latin typeface="Calibri"/>
                          <a:cs typeface="Calibri"/>
                        </a:rPr>
                        <a:t>to</a:t>
                      </a:r>
                      <a:r>
                        <a:rPr sz="1200" dirty="0">
                          <a:latin typeface="Calibri"/>
                          <a:cs typeface="Calibri"/>
                        </a:rPr>
                        <a:t> </a:t>
                      </a:r>
                      <a:r>
                        <a:rPr sz="1200" spc="-10" dirty="0">
                          <a:latin typeface="Calibri"/>
                          <a:cs typeface="Calibri"/>
                        </a:rPr>
                        <a:t>navigate</a:t>
                      </a:r>
                      <a:r>
                        <a:rPr sz="1200" spc="-25" dirty="0">
                          <a:latin typeface="Calibri"/>
                          <a:cs typeface="Calibri"/>
                        </a:rPr>
                        <a:t> </a:t>
                      </a:r>
                      <a:r>
                        <a:rPr sz="1200" dirty="0">
                          <a:latin typeface="Calibri"/>
                          <a:cs typeface="Calibri"/>
                        </a:rPr>
                        <a:t>the</a:t>
                      </a:r>
                      <a:r>
                        <a:rPr sz="1200" spc="-25" dirty="0">
                          <a:latin typeface="Calibri"/>
                          <a:cs typeface="Calibri"/>
                        </a:rPr>
                        <a:t> </a:t>
                      </a:r>
                      <a:r>
                        <a:rPr sz="1200" spc="-10" dirty="0">
                          <a:latin typeface="Calibri"/>
                          <a:cs typeface="Calibri"/>
                        </a:rPr>
                        <a:t>course</a:t>
                      </a:r>
                      <a:endParaRPr sz="1200" dirty="0">
                        <a:latin typeface="Calibri"/>
                        <a:cs typeface="Calibri"/>
                      </a:endParaRPr>
                    </a:p>
                  </a:txBody>
                  <a:tcPr marL="0" marR="0" marT="82550" marB="0">
                    <a:lnL w="9525">
                      <a:solidFill>
                        <a:srgbClr val="9E9E9E"/>
                      </a:solidFill>
                      <a:prstDash val="solid"/>
                    </a:lnL>
                    <a:lnT w="9525">
                      <a:solidFill>
                        <a:srgbClr val="9E9E9E"/>
                      </a:solidFill>
                      <a:prstDash val="solid"/>
                    </a:lnT>
                    <a:lnB w="9525">
                      <a:solidFill>
                        <a:srgbClr val="9E9E9E"/>
                      </a:solidFill>
                      <a:prstDash val="solid"/>
                    </a:lnB>
                  </a:tcPr>
                </a:tc>
                <a:extLst>
                  <a:ext uri="{0D108BD9-81ED-4DB2-BD59-A6C34878D82A}">
                    <a16:rowId xmlns:a16="http://schemas.microsoft.com/office/drawing/2014/main" val="10002"/>
                  </a:ext>
                </a:extLst>
              </a:tr>
              <a:tr h="867918">
                <a:tc>
                  <a:txBody>
                    <a:bodyPr/>
                    <a:lstStyle/>
                    <a:p>
                      <a:pPr>
                        <a:lnSpc>
                          <a:spcPct val="100000"/>
                        </a:lnSpc>
                      </a:pPr>
                      <a:endParaRPr sz="1200">
                        <a:latin typeface="Times New Roman"/>
                        <a:cs typeface="Times New Roman"/>
                      </a:endParaRPr>
                    </a:p>
                  </a:txBody>
                  <a:tcPr marL="0" marR="0" marT="0" marB="0">
                    <a:lnB w="9525">
                      <a:solidFill>
                        <a:srgbClr val="9E9E9E"/>
                      </a:solidFill>
                      <a:prstDash val="solid"/>
                    </a:lnB>
                  </a:tcPr>
                </a:tc>
                <a:tc>
                  <a:txBody>
                    <a:bodyPr/>
                    <a:lstStyle/>
                    <a:p>
                      <a:pPr>
                        <a:lnSpc>
                          <a:spcPct val="100000"/>
                        </a:lnSpc>
                      </a:pPr>
                      <a:endParaRPr sz="1200">
                        <a:latin typeface="Times New Roman"/>
                        <a:cs typeface="Times New Roman"/>
                      </a:endParaRPr>
                    </a:p>
                  </a:txBody>
                  <a:tcPr marL="0" marR="0" marT="0" marB="0">
                    <a:lnR w="9525">
                      <a:solidFill>
                        <a:srgbClr val="9E9E9E"/>
                      </a:solidFill>
                      <a:prstDash val="solid"/>
                    </a:lnR>
                    <a:lnB w="9525">
                      <a:solidFill>
                        <a:srgbClr val="9E9E9E"/>
                      </a:solidFill>
                      <a:prstDash val="solid"/>
                    </a:lnB>
                  </a:tcPr>
                </a:tc>
                <a:tc>
                  <a:txBody>
                    <a:bodyPr/>
                    <a:lstStyle/>
                    <a:p>
                      <a:pPr marL="92075">
                        <a:lnSpc>
                          <a:spcPct val="100000"/>
                        </a:lnSpc>
                        <a:spcBef>
                          <a:spcPts val="655"/>
                        </a:spcBef>
                      </a:pPr>
                      <a:r>
                        <a:rPr sz="1200" b="1" spc="-10" dirty="0">
                          <a:latin typeface="Calibri"/>
                          <a:cs typeface="Calibri"/>
                        </a:rPr>
                        <a:t>Reviewers</a:t>
                      </a:r>
                      <a:r>
                        <a:rPr sz="1200" b="1" spc="-50" dirty="0">
                          <a:latin typeface="Calibri"/>
                          <a:cs typeface="Calibri"/>
                        </a:rPr>
                        <a:t> </a:t>
                      </a:r>
                      <a:r>
                        <a:rPr sz="1200" b="1" spc="-5" dirty="0">
                          <a:latin typeface="Calibri"/>
                          <a:cs typeface="Calibri"/>
                        </a:rPr>
                        <a:t>Comments:</a:t>
                      </a:r>
                      <a:endParaRPr sz="1200">
                        <a:latin typeface="Calibri"/>
                        <a:cs typeface="Calibri"/>
                      </a:endParaRPr>
                    </a:p>
                  </a:txBody>
                  <a:tcPr marL="0" marR="0" marT="83185" marB="0">
                    <a:lnL w="9525">
                      <a:solidFill>
                        <a:srgbClr val="9E9E9E"/>
                      </a:solidFill>
                      <a:prstDash val="solid"/>
                    </a:lnL>
                    <a:lnT w="9525">
                      <a:solidFill>
                        <a:srgbClr val="9E9E9E"/>
                      </a:solidFill>
                      <a:prstDash val="solid"/>
                    </a:lnT>
                    <a:lnB w="9525">
                      <a:solidFill>
                        <a:srgbClr val="9E9E9E"/>
                      </a:solidFill>
                      <a:prstDash val="solid"/>
                    </a:lnB>
                  </a:tcPr>
                </a:tc>
                <a:extLst>
                  <a:ext uri="{0D108BD9-81ED-4DB2-BD59-A6C34878D82A}">
                    <a16:rowId xmlns:a16="http://schemas.microsoft.com/office/drawing/2014/main" val="10003"/>
                  </a:ext>
                </a:extLst>
              </a:tr>
              <a:tr h="1337560">
                <a:tc gridSpan="3">
                  <a:txBody>
                    <a:bodyPr/>
                    <a:lstStyle/>
                    <a:p>
                      <a:pPr marL="91440" marR="276225">
                        <a:lnSpc>
                          <a:spcPct val="100000"/>
                        </a:lnSpc>
                        <a:spcBef>
                          <a:spcPts val="655"/>
                        </a:spcBef>
                      </a:pPr>
                      <a:r>
                        <a:rPr sz="1200" b="1" spc="-20" dirty="0">
                          <a:latin typeface="Calibri"/>
                          <a:cs typeface="Calibri"/>
                        </a:rPr>
                        <a:t>Text/Audio:</a:t>
                      </a:r>
                      <a:r>
                        <a:rPr lang="en-IN" sz="1200" b="1" spc="-20" dirty="0">
                          <a:latin typeface="Calibri"/>
                          <a:cs typeface="Calibri"/>
                        </a:rPr>
                        <a:t> </a:t>
                      </a:r>
                      <a:r>
                        <a:rPr lang="en-US" sz="1100" b="0" i="0" kern="1200" dirty="0">
                          <a:solidFill>
                            <a:schemeClr val="tx1"/>
                          </a:solidFill>
                          <a:effectLst/>
                          <a:latin typeface="+mn-lt"/>
                          <a:ea typeface="+mn-ea"/>
                          <a:cs typeface="+mn-cs"/>
                        </a:rPr>
                        <a:t>As the customer begins to calm down, their body language becomes more relaxed, and they appreciate the efforts made by our employee in addressing their concerns. The positive interaction begins to rebuild trust in the customer-service relationship. We've witnessed how implementing the steps to deal with angry customers effectively can lead to positive outcomes and a more satisfied customer base. Remember, each interaction is an opportunity to build trust and create exceptional customer experiences.</a:t>
                      </a:r>
                    </a:p>
                    <a:p>
                      <a:pPr marL="91440" marR="276225">
                        <a:lnSpc>
                          <a:spcPct val="100000"/>
                        </a:lnSpc>
                        <a:spcBef>
                          <a:spcPts val="655"/>
                        </a:spcBef>
                      </a:pPr>
                      <a:endParaRPr sz="1100" dirty="0">
                        <a:latin typeface="Calibri"/>
                        <a:cs typeface="Calibri"/>
                      </a:endParaRPr>
                    </a:p>
                  </a:txBody>
                  <a:tcPr marL="0" marR="0" marT="83185" marB="0">
                    <a:lnT w="9525">
                      <a:solidFill>
                        <a:srgbClr val="9E9E9E"/>
                      </a:solidFill>
                      <a:prstDash val="solid"/>
                    </a:lnT>
                  </a:tcPr>
                </a:tc>
                <a:tc hMerge="1">
                  <a:txBody>
                    <a:bodyPr/>
                    <a:lstStyle/>
                    <a:p>
                      <a:endParaRPr/>
                    </a:p>
                  </a:txBody>
                  <a:tcPr marL="0" marR="0" marT="0" marB="0"/>
                </a:tc>
                <a:tc hMerge="1">
                  <a:txBody>
                    <a:bodyPr/>
                    <a:lstStyle/>
                    <a:p>
                      <a:endParaRPr/>
                    </a:p>
                  </a:txBody>
                  <a:tcPr marL="0" marR="0" marT="0" marB="0"/>
                </a:tc>
                <a:extLst>
                  <a:ext uri="{0D108BD9-81ED-4DB2-BD59-A6C34878D82A}">
                    <a16:rowId xmlns:a16="http://schemas.microsoft.com/office/drawing/2014/main" val="10004"/>
                  </a:ext>
                </a:extLst>
              </a:tr>
            </a:tbl>
          </a:graphicData>
        </a:graphic>
      </p:graphicFrame>
      <p:grpSp>
        <p:nvGrpSpPr>
          <p:cNvPr id="3" name="object 3"/>
          <p:cNvGrpSpPr/>
          <p:nvPr/>
        </p:nvGrpSpPr>
        <p:grpSpPr>
          <a:xfrm>
            <a:off x="0" y="0"/>
            <a:ext cx="9144000" cy="5148580"/>
            <a:chOff x="0" y="0"/>
            <a:chExt cx="9144000" cy="5148580"/>
          </a:xfrm>
        </p:grpSpPr>
        <p:sp>
          <p:nvSpPr>
            <p:cNvPr id="4" name="object 4"/>
            <p:cNvSpPr/>
            <p:nvPr/>
          </p:nvSpPr>
          <p:spPr>
            <a:xfrm>
              <a:off x="3047" y="4800599"/>
              <a:ext cx="9141460" cy="342900"/>
            </a:xfrm>
            <a:custGeom>
              <a:avLst/>
              <a:gdLst/>
              <a:ahLst/>
              <a:cxnLst/>
              <a:rect l="l" t="t" r="r" b="b"/>
              <a:pathLst>
                <a:path w="9141460" h="342900">
                  <a:moveTo>
                    <a:pt x="9140952" y="0"/>
                  </a:moveTo>
                  <a:lnTo>
                    <a:pt x="0" y="0"/>
                  </a:lnTo>
                  <a:lnTo>
                    <a:pt x="0" y="342900"/>
                  </a:lnTo>
                  <a:lnTo>
                    <a:pt x="9140952" y="342900"/>
                  </a:lnTo>
                  <a:lnTo>
                    <a:pt x="9140952" y="0"/>
                  </a:lnTo>
                  <a:close/>
                </a:path>
              </a:pathLst>
            </a:custGeom>
            <a:solidFill>
              <a:srgbClr val="BC572C"/>
            </a:solidFill>
          </p:spPr>
          <p:txBody>
            <a:bodyPr wrap="square" lIns="0" tIns="0" rIns="0" bIns="0" rtlCol="0"/>
            <a:lstStyle/>
            <a:p>
              <a:endParaRPr/>
            </a:p>
          </p:txBody>
        </p:sp>
        <p:sp>
          <p:nvSpPr>
            <p:cNvPr id="5" name="object 5"/>
            <p:cNvSpPr/>
            <p:nvPr/>
          </p:nvSpPr>
          <p:spPr>
            <a:xfrm>
              <a:off x="0" y="4750308"/>
              <a:ext cx="9141460" cy="48895"/>
            </a:xfrm>
            <a:custGeom>
              <a:avLst/>
              <a:gdLst/>
              <a:ahLst/>
              <a:cxnLst/>
              <a:rect l="l" t="t" r="r" b="b"/>
              <a:pathLst>
                <a:path w="9141460" h="48895">
                  <a:moveTo>
                    <a:pt x="9140952" y="0"/>
                  </a:moveTo>
                  <a:lnTo>
                    <a:pt x="0" y="0"/>
                  </a:lnTo>
                  <a:lnTo>
                    <a:pt x="0" y="48767"/>
                  </a:lnTo>
                  <a:lnTo>
                    <a:pt x="9140952" y="48767"/>
                  </a:lnTo>
                  <a:lnTo>
                    <a:pt x="9140952" y="0"/>
                  </a:lnTo>
                  <a:close/>
                </a:path>
              </a:pathLst>
            </a:custGeom>
            <a:solidFill>
              <a:srgbClr val="E38312"/>
            </a:solidFill>
          </p:spPr>
          <p:txBody>
            <a:bodyPr wrap="square" lIns="0" tIns="0" rIns="0" bIns="0" rtlCol="0"/>
            <a:lstStyle/>
            <a:p>
              <a:endParaRPr/>
            </a:p>
          </p:txBody>
        </p:sp>
        <p:sp>
          <p:nvSpPr>
            <p:cNvPr id="6" name="object 6"/>
            <p:cNvSpPr/>
            <p:nvPr/>
          </p:nvSpPr>
          <p:spPr>
            <a:xfrm>
              <a:off x="20434" y="0"/>
              <a:ext cx="9103360" cy="5143500"/>
            </a:xfrm>
            <a:custGeom>
              <a:avLst/>
              <a:gdLst/>
              <a:ahLst/>
              <a:cxnLst/>
              <a:rect l="l" t="t" r="r" b="b"/>
              <a:pathLst>
                <a:path w="9103360" h="5143500">
                  <a:moveTo>
                    <a:pt x="9525" y="0"/>
                  </a:moveTo>
                  <a:lnTo>
                    <a:pt x="0" y="0"/>
                  </a:lnTo>
                  <a:lnTo>
                    <a:pt x="0" y="5143500"/>
                  </a:lnTo>
                  <a:lnTo>
                    <a:pt x="9525" y="5143500"/>
                  </a:lnTo>
                  <a:lnTo>
                    <a:pt x="9525" y="0"/>
                  </a:lnTo>
                  <a:close/>
                </a:path>
                <a:path w="9103360" h="5143500">
                  <a:moveTo>
                    <a:pt x="9103182" y="0"/>
                  </a:moveTo>
                  <a:lnTo>
                    <a:pt x="9093657" y="0"/>
                  </a:lnTo>
                  <a:lnTo>
                    <a:pt x="9093657" y="5143500"/>
                  </a:lnTo>
                  <a:lnTo>
                    <a:pt x="9103182" y="5143500"/>
                  </a:lnTo>
                  <a:lnTo>
                    <a:pt x="9103182" y="0"/>
                  </a:lnTo>
                  <a:close/>
                </a:path>
              </a:pathLst>
            </a:custGeom>
            <a:solidFill>
              <a:srgbClr val="9E9E9E"/>
            </a:solidFill>
          </p:spPr>
          <p:txBody>
            <a:bodyPr wrap="square" lIns="0" tIns="0" rIns="0" bIns="0" rtlCol="0"/>
            <a:lstStyle/>
            <a:p>
              <a:endParaRPr/>
            </a:p>
          </p:txBody>
        </p:sp>
        <p:sp>
          <p:nvSpPr>
            <p:cNvPr id="7" name="object 7"/>
            <p:cNvSpPr/>
            <p:nvPr/>
          </p:nvSpPr>
          <p:spPr>
            <a:xfrm>
              <a:off x="20438" y="5143496"/>
              <a:ext cx="9103360" cy="0"/>
            </a:xfrm>
            <a:custGeom>
              <a:avLst/>
              <a:gdLst/>
              <a:ahLst/>
              <a:cxnLst/>
              <a:rect l="l" t="t" r="r" b="b"/>
              <a:pathLst>
                <a:path w="9103360">
                  <a:moveTo>
                    <a:pt x="0" y="0"/>
                  </a:moveTo>
                  <a:lnTo>
                    <a:pt x="9103114" y="0"/>
                  </a:lnTo>
                </a:path>
              </a:pathLst>
            </a:custGeom>
            <a:ln w="9525">
              <a:solidFill>
                <a:srgbClr val="9E9E9E"/>
              </a:solidFill>
            </a:ln>
          </p:spPr>
          <p:txBody>
            <a:bodyPr wrap="square" lIns="0" tIns="0" rIns="0" bIns="0" rtlCol="0"/>
            <a:lstStyle/>
            <a:p>
              <a:endParaRPr/>
            </a:p>
          </p:txBody>
        </p:sp>
      </p:grpSp>
      <p:grpSp>
        <p:nvGrpSpPr>
          <p:cNvPr id="15" name="object 7">
            <a:extLst>
              <a:ext uri="{FF2B5EF4-FFF2-40B4-BE49-F238E27FC236}">
                <a16:creationId xmlns:a16="http://schemas.microsoft.com/office/drawing/2014/main" id="{F16E135E-62CD-24B5-0ABA-2B2135F331F2}"/>
              </a:ext>
            </a:extLst>
          </p:cNvPr>
          <p:cNvGrpSpPr/>
          <p:nvPr/>
        </p:nvGrpSpPr>
        <p:grpSpPr>
          <a:xfrm>
            <a:off x="6842760" y="2595372"/>
            <a:ext cx="1093089" cy="233679"/>
            <a:chOff x="6842760" y="2595372"/>
            <a:chExt cx="1093089" cy="233679"/>
          </a:xfrm>
        </p:grpSpPr>
        <p:sp>
          <p:nvSpPr>
            <p:cNvPr id="17" name="object 9">
              <a:extLst>
                <a:ext uri="{FF2B5EF4-FFF2-40B4-BE49-F238E27FC236}">
                  <a16:creationId xmlns:a16="http://schemas.microsoft.com/office/drawing/2014/main" id="{86806D66-8EC1-658B-100B-CF2B7D209F26}"/>
                </a:ext>
              </a:extLst>
            </p:cNvPr>
            <p:cNvSpPr/>
            <p:nvPr/>
          </p:nvSpPr>
          <p:spPr>
            <a:xfrm>
              <a:off x="7392924" y="2595372"/>
              <a:ext cx="542925" cy="233679"/>
            </a:xfrm>
            <a:custGeom>
              <a:avLst/>
              <a:gdLst/>
              <a:ahLst/>
              <a:cxnLst/>
              <a:rect l="l" t="t" r="r" b="b"/>
              <a:pathLst>
                <a:path w="542925" h="233680">
                  <a:moveTo>
                    <a:pt x="425957" y="0"/>
                  </a:moveTo>
                  <a:lnTo>
                    <a:pt x="425957" y="58292"/>
                  </a:lnTo>
                  <a:lnTo>
                    <a:pt x="0" y="58292"/>
                  </a:lnTo>
                  <a:lnTo>
                    <a:pt x="0" y="174878"/>
                  </a:lnTo>
                  <a:lnTo>
                    <a:pt x="425957" y="174878"/>
                  </a:lnTo>
                  <a:lnTo>
                    <a:pt x="425957" y="233171"/>
                  </a:lnTo>
                  <a:lnTo>
                    <a:pt x="542544" y="116585"/>
                  </a:lnTo>
                  <a:lnTo>
                    <a:pt x="425957" y="0"/>
                  </a:lnTo>
                  <a:close/>
                </a:path>
              </a:pathLst>
            </a:custGeom>
            <a:solidFill>
              <a:srgbClr val="E38312"/>
            </a:solidFill>
          </p:spPr>
          <p:txBody>
            <a:bodyPr wrap="square" lIns="0" tIns="0" rIns="0" bIns="0" rtlCol="0"/>
            <a:lstStyle/>
            <a:p>
              <a:endParaRPr/>
            </a:p>
          </p:txBody>
        </p:sp>
        <p:sp>
          <p:nvSpPr>
            <p:cNvPr id="18" name="object 10">
              <a:extLst>
                <a:ext uri="{FF2B5EF4-FFF2-40B4-BE49-F238E27FC236}">
                  <a16:creationId xmlns:a16="http://schemas.microsoft.com/office/drawing/2014/main" id="{8F3E4B39-93EB-C719-E8A1-F7670CEF7B38}"/>
                </a:ext>
              </a:extLst>
            </p:cNvPr>
            <p:cNvSpPr/>
            <p:nvPr/>
          </p:nvSpPr>
          <p:spPr>
            <a:xfrm>
              <a:off x="7392924" y="2595372"/>
              <a:ext cx="542925" cy="233679"/>
            </a:xfrm>
            <a:custGeom>
              <a:avLst/>
              <a:gdLst/>
              <a:ahLst/>
              <a:cxnLst/>
              <a:rect l="l" t="t" r="r" b="b"/>
              <a:pathLst>
                <a:path w="542925" h="233680">
                  <a:moveTo>
                    <a:pt x="0" y="58292"/>
                  </a:moveTo>
                  <a:lnTo>
                    <a:pt x="425957" y="58292"/>
                  </a:lnTo>
                  <a:lnTo>
                    <a:pt x="425957" y="0"/>
                  </a:lnTo>
                  <a:lnTo>
                    <a:pt x="542544" y="116585"/>
                  </a:lnTo>
                  <a:lnTo>
                    <a:pt x="425957" y="233171"/>
                  </a:lnTo>
                  <a:lnTo>
                    <a:pt x="425957" y="174878"/>
                  </a:lnTo>
                  <a:lnTo>
                    <a:pt x="0" y="174878"/>
                  </a:lnTo>
                  <a:lnTo>
                    <a:pt x="0" y="58292"/>
                  </a:lnTo>
                  <a:close/>
                </a:path>
              </a:pathLst>
            </a:custGeom>
            <a:ln w="15875">
              <a:solidFill>
                <a:srgbClr val="A75F09"/>
              </a:solidFill>
            </a:ln>
          </p:spPr>
          <p:txBody>
            <a:bodyPr wrap="square" lIns="0" tIns="0" rIns="0" bIns="0" rtlCol="0"/>
            <a:lstStyle/>
            <a:p>
              <a:endParaRPr/>
            </a:p>
          </p:txBody>
        </p:sp>
        <p:sp>
          <p:nvSpPr>
            <p:cNvPr id="19" name="object 11">
              <a:extLst>
                <a:ext uri="{FF2B5EF4-FFF2-40B4-BE49-F238E27FC236}">
                  <a16:creationId xmlns:a16="http://schemas.microsoft.com/office/drawing/2014/main" id="{120A9D8D-2749-2BEA-877E-58C799C0034A}"/>
                </a:ext>
              </a:extLst>
            </p:cNvPr>
            <p:cNvSpPr/>
            <p:nvPr/>
          </p:nvSpPr>
          <p:spPr>
            <a:xfrm>
              <a:off x="6842760" y="2595372"/>
              <a:ext cx="494030" cy="233679"/>
            </a:xfrm>
            <a:custGeom>
              <a:avLst/>
              <a:gdLst/>
              <a:ahLst/>
              <a:cxnLst/>
              <a:rect l="l" t="t" r="r" b="b"/>
              <a:pathLst>
                <a:path w="494029" h="233680">
                  <a:moveTo>
                    <a:pt x="116586" y="0"/>
                  </a:moveTo>
                  <a:lnTo>
                    <a:pt x="0" y="116585"/>
                  </a:lnTo>
                  <a:lnTo>
                    <a:pt x="116586" y="233171"/>
                  </a:lnTo>
                  <a:lnTo>
                    <a:pt x="116586" y="174878"/>
                  </a:lnTo>
                  <a:lnTo>
                    <a:pt x="493775" y="174878"/>
                  </a:lnTo>
                  <a:lnTo>
                    <a:pt x="493775" y="58292"/>
                  </a:lnTo>
                  <a:lnTo>
                    <a:pt x="116586" y="58292"/>
                  </a:lnTo>
                  <a:lnTo>
                    <a:pt x="116586" y="0"/>
                  </a:lnTo>
                  <a:close/>
                </a:path>
              </a:pathLst>
            </a:custGeom>
            <a:solidFill>
              <a:srgbClr val="E38312"/>
            </a:solidFill>
          </p:spPr>
          <p:txBody>
            <a:bodyPr wrap="square" lIns="0" tIns="0" rIns="0" bIns="0" rtlCol="0"/>
            <a:lstStyle/>
            <a:p>
              <a:endParaRPr/>
            </a:p>
          </p:txBody>
        </p:sp>
        <p:sp>
          <p:nvSpPr>
            <p:cNvPr id="20" name="object 12">
              <a:extLst>
                <a:ext uri="{FF2B5EF4-FFF2-40B4-BE49-F238E27FC236}">
                  <a16:creationId xmlns:a16="http://schemas.microsoft.com/office/drawing/2014/main" id="{4CC50DBE-6980-4A7F-BCE6-0A376B153D21}"/>
                </a:ext>
              </a:extLst>
            </p:cNvPr>
            <p:cNvSpPr/>
            <p:nvPr/>
          </p:nvSpPr>
          <p:spPr>
            <a:xfrm>
              <a:off x="6842760" y="2595372"/>
              <a:ext cx="494030" cy="233679"/>
            </a:xfrm>
            <a:custGeom>
              <a:avLst/>
              <a:gdLst/>
              <a:ahLst/>
              <a:cxnLst/>
              <a:rect l="l" t="t" r="r" b="b"/>
              <a:pathLst>
                <a:path w="494029" h="233680">
                  <a:moveTo>
                    <a:pt x="0" y="116585"/>
                  </a:moveTo>
                  <a:lnTo>
                    <a:pt x="116586" y="0"/>
                  </a:lnTo>
                  <a:lnTo>
                    <a:pt x="116586" y="58292"/>
                  </a:lnTo>
                  <a:lnTo>
                    <a:pt x="493775" y="58292"/>
                  </a:lnTo>
                  <a:lnTo>
                    <a:pt x="493775" y="174878"/>
                  </a:lnTo>
                  <a:lnTo>
                    <a:pt x="116586" y="174878"/>
                  </a:lnTo>
                  <a:lnTo>
                    <a:pt x="116586" y="233171"/>
                  </a:lnTo>
                  <a:lnTo>
                    <a:pt x="0" y="116585"/>
                  </a:lnTo>
                  <a:close/>
                </a:path>
              </a:pathLst>
            </a:custGeom>
            <a:ln w="15875">
              <a:solidFill>
                <a:srgbClr val="A75F09"/>
              </a:solidFill>
            </a:ln>
          </p:spPr>
          <p:txBody>
            <a:bodyPr wrap="square" lIns="0" tIns="0" rIns="0" bIns="0" rtlCol="0"/>
            <a:lstStyle/>
            <a:p>
              <a:endParaRPr/>
            </a:p>
          </p:txBody>
        </p:sp>
      </p:grpSp>
      <p:pic>
        <p:nvPicPr>
          <p:cNvPr id="13" name="Picture 12">
            <a:extLst>
              <a:ext uri="{FF2B5EF4-FFF2-40B4-BE49-F238E27FC236}">
                <a16:creationId xmlns:a16="http://schemas.microsoft.com/office/drawing/2014/main" id="{02F93CAD-C93F-A7B3-8A0E-4124E1FDAEA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6417" y="533044"/>
            <a:ext cx="5334000" cy="3200400"/>
          </a:xfrm>
          <a:prstGeom prst="rect">
            <a:avLst/>
          </a:prstGeom>
        </p:spPr>
      </p:pic>
    </p:spTree>
    <p:extLst>
      <p:ext uri="{BB962C8B-B14F-4D97-AF65-F5344CB8AC3E}">
        <p14:creationId xmlns:p14="http://schemas.microsoft.com/office/powerpoint/2010/main" val="19852724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2" name="object 2"/>
          <p:cNvGraphicFramePr>
            <a:graphicFrameLocks noGrp="1"/>
          </p:cNvGraphicFramePr>
          <p:nvPr>
            <p:extLst>
              <p:ext uri="{D42A27DB-BD31-4B8C-83A1-F6EECF244321}">
                <p14:modId xmlns:p14="http://schemas.microsoft.com/office/powerpoint/2010/main" val="4253833160"/>
              </p:ext>
            </p:extLst>
          </p:nvPr>
        </p:nvGraphicFramePr>
        <p:xfrm>
          <a:off x="-4915" y="14225"/>
          <a:ext cx="9094470" cy="5097521"/>
        </p:xfrm>
        <a:graphic>
          <a:graphicData uri="http://schemas.openxmlformats.org/drawingml/2006/table">
            <a:tbl>
              <a:tblPr firstRow="1" bandRow="1">
                <a:tableStyleId>{2D5ABB26-0587-4C30-8999-92F81FD0307C}</a:tableStyleId>
              </a:tblPr>
              <a:tblGrid>
                <a:gridCol w="2460625">
                  <a:extLst>
                    <a:ext uri="{9D8B030D-6E8A-4147-A177-3AD203B41FA5}">
                      <a16:colId xmlns:a16="http://schemas.microsoft.com/office/drawing/2014/main" val="20000"/>
                    </a:ext>
                  </a:extLst>
                </a:gridCol>
                <a:gridCol w="3598545">
                  <a:extLst>
                    <a:ext uri="{9D8B030D-6E8A-4147-A177-3AD203B41FA5}">
                      <a16:colId xmlns:a16="http://schemas.microsoft.com/office/drawing/2014/main" val="20001"/>
                    </a:ext>
                  </a:extLst>
                </a:gridCol>
                <a:gridCol w="3035300">
                  <a:extLst>
                    <a:ext uri="{9D8B030D-6E8A-4147-A177-3AD203B41FA5}">
                      <a16:colId xmlns:a16="http://schemas.microsoft.com/office/drawing/2014/main" val="20002"/>
                    </a:ext>
                  </a:extLst>
                </a:gridCol>
              </a:tblGrid>
              <a:tr h="477647">
                <a:tc>
                  <a:txBody>
                    <a:bodyPr/>
                    <a:lstStyle/>
                    <a:p>
                      <a:pPr marL="91440">
                        <a:lnSpc>
                          <a:spcPct val="100000"/>
                        </a:lnSpc>
                        <a:spcBef>
                          <a:spcPts val="645"/>
                        </a:spcBef>
                      </a:pPr>
                      <a:r>
                        <a:rPr sz="1100" b="1" spc="-5" dirty="0">
                          <a:latin typeface="Calibri"/>
                          <a:cs typeface="Calibri"/>
                        </a:rPr>
                        <a:t>Project</a:t>
                      </a:r>
                      <a:r>
                        <a:rPr sz="1100" b="1" spc="-30" dirty="0">
                          <a:latin typeface="Calibri"/>
                          <a:cs typeface="Calibri"/>
                        </a:rPr>
                        <a:t> </a:t>
                      </a:r>
                      <a:r>
                        <a:rPr sz="1100" b="1" dirty="0">
                          <a:latin typeface="Calibri"/>
                          <a:cs typeface="Calibri"/>
                        </a:rPr>
                        <a:t>Title:</a:t>
                      </a:r>
                      <a:r>
                        <a:rPr lang="en-IN" sz="1100" b="1" dirty="0">
                          <a:latin typeface="Calibri"/>
                          <a:cs typeface="Calibri"/>
                        </a:rPr>
                        <a:t> </a:t>
                      </a:r>
                      <a:r>
                        <a:rPr lang="en-IN" sz="1100" b="1" kern="1200" dirty="0">
                          <a:solidFill>
                            <a:schemeClr val="tx1"/>
                          </a:solidFill>
                          <a:effectLst/>
                          <a:latin typeface="+mn-lt"/>
                          <a:ea typeface="+mn-ea"/>
                          <a:cs typeface="+mn-cs"/>
                        </a:rPr>
                        <a:t>Steps to Deal with Angry Customer</a:t>
                      </a:r>
                      <a:endParaRPr sz="1100" b="1" dirty="0">
                        <a:latin typeface="Calibri"/>
                        <a:cs typeface="Calibri"/>
                      </a:endParaRPr>
                    </a:p>
                  </a:txBody>
                  <a:tcPr marL="0" marR="0" marT="81915" marB="0">
                    <a:lnR w="9525">
                      <a:solidFill>
                        <a:srgbClr val="9E9E9E"/>
                      </a:solidFill>
                      <a:prstDash val="solid"/>
                    </a:lnR>
                    <a:lnT w="9525">
                      <a:solidFill>
                        <a:srgbClr val="9E9E9E"/>
                      </a:solidFill>
                      <a:prstDash val="solid"/>
                    </a:lnT>
                    <a:lnB w="9525">
                      <a:solidFill>
                        <a:srgbClr val="9E9E9E"/>
                      </a:solidFill>
                      <a:prstDash val="solid"/>
                    </a:lnB>
                  </a:tcPr>
                </a:tc>
                <a:tc>
                  <a:txBody>
                    <a:bodyPr/>
                    <a:lstStyle/>
                    <a:p>
                      <a:pPr marL="91440" marR="0" lvl="0" indent="0" algn="l" defTabSz="685800" rtl="0" eaLnBrk="1" fontAlgn="auto" latinLnBrk="0" hangingPunct="1">
                        <a:lnSpc>
                          <a:spcPct val="100000"/>
                        </a:lnSpc>
                        <a:spcBef>
                          <a:spcPts val="645"/>
                        </a:spcBef>
                        <a:spcAft>
                          <a:spcPts val="0"/>
                        </a:spcAft>
                        <a:buClrTx/>
                        <a:buSzTx/>
                        <a:buFontTx/>
                        <a:buNone/>
                        <a:tabLst/>
                        <a:defRPr/>
                      </a:pPr>
                      <a:r>
                        <a:rPr sz="1200" b="1" spc="-5" dirty="0">
                          <a:latin typeface="Calibri"/>
                          <a:cs typeface="Calibri"/>
                        </a:rPr>
                        <a:t>Screen</a:t>
                      </a:r>
                      <a:r>
                        <a:rPr sz="1200" b="1" spc="-15" dirty="0">
                          <a:latin typeface="Calibri"/>
                          <a:cs typeface="Calibri"/>
                        </a:rPr>
                        <a:t> </a:t>
                      </a:r>
                      <a:r>
                        <a:rPr sz="1200" b="1" dirty="0">
                          <a:latin typeface="Calibri"/>
                          <a:cs typeface="Calibri"/>
                        </a:rPr>
                        <a:t>Title:</a:t>
                      </a:r>
                      <a:r>
                        <a:rPr lang="en-IN" sz="1200" b="1" spc="-25" dirty="0">
                          <a:latin typeface="Calibri"/>
                          <a:cs typeface="Calibri"/>
                        </a:rPr>
                        <a:t> </a:t>
                      </a:r>
                      <a:r>
                        <a:rPr lang="en-IN" sz="1200" b="1" kern="1200" dirty="0">
                          <a:solidFill>
                            <a:schemeClr val="tx1"/>
                          </a:solidFill>
                          <a:effectLst/>
                          <a:latin typeface="+mn-lt"/>
                          <a:ea typeface="+mn-ea"/>
                          <a:cs typeface="+mn-cs"/>
                        </a:rPr>
                        <a:t>Take a Few Minutes on Your Own</a:t>
                      </a:r>
                    </a:p>
                  </a:txBody>
                  <a:tcPr marL="0" marR="0" marT="81915" marB="0">
                    <a:lnL w="9525">
                      <a:solidFill>
                        <a:srgbClr val="9E9E9E"/>
                      </a:solidFill>
                      <a:prstDash val="solid"/>
                    </a:lnL>
                    <a:lnR w="9525">
                      <a:solidFill>
                        <a:srgbClr val="9E9E9E"/>
                      </a:solidFill>
                      <a:prstDash val="solid"/>
                    </a:lnR>
                    <a:lnT w="9525">
                      <a:solidFill>
                        <a:srgbClr val="9E9E9E"/>
                      </a:solidFill>
                      <a:prstDash val="solid"/>
                    </a:lnT>
                    <a:lnB w="9525">
                      <a:solidFill>
                        <a:srgbClr val="9E9E9E"/>
                      </a:solidFill>
                      <a:prstDash val="solid"/>
                    </a:lnB>
                  </a:tcPr>
                </a:tc>
                <a:tc>
                  <a:txBody>
                    <a:bodyPr/>
                    <a:lstStyle/>
                    <a:p>
                      <a:pPr marL="92075">
                        <a:lnSpc>
                          <a:spcPct val="100000"/>
                        </a:lnSpc>
                        <a:spcBef>
                          <a:spcPts val="645"/>
                        </a:spcBef>
                      </a:pPr>
                      <a:r>
                        <a:rPr sz="1200" b="1" spc="-5" dirty="0">
                          <a:latin typeface="Calibri"/>
                          <a:cs typeface="Calibri"/>
                        </a:rPr>
                        <a:t>Screen</a:t>
                      </a:r>
                      <a:r>
                        <a:rPr sz="1200" b="1" spc="-35" dirty="0">
                          <a:latin typeface="Calibri"/>
                          <a:cs typeface="Calibri"/>
                        </a:rPr>
                        <a:t> </a:t>
                      </a:r>
                      <a:r>
                        <a:rPr sz="1200" b="1" dirty="0">
                          <a:latin typeface="Calibri"/>
                          <a:cs typeface="Calibri"/>
                        </a:rPr>
                        <a:t>No:</a:t>
                      </a:r>
                      <a:r>
                        <a:rPr sz="1200" b="1" spc="-30" dirty="0">
                          <a:latin typeface="Calibri"/>
                          <a:cs typeface="Calibri"/>
                        </a:rPr>
                        <a:t> </a:t>
                      </a:r>
                      <a:r>
                        <a:rPr lang="en-IN" sz="1200" b="1" spc="-30" dirty="0">
                          <a:latin typeface="Calibri"/>
                          <a:cs typeface="Calibri"/>
                        </a:rPr>
                        <a:t>12</a:t>
                      </a:r>
                      <a:endParaRPr sz="1200" dirty="0">
                        <a:latin typeface="Calibri"/>
                        <a:cs typeface="Calibri"/>
                      </a:endParaRPr>
                    </a:p>
                  </a:txBody>
                  <a:tcPr marL="0" marR="0" marT="81915" marB="0">
                    <a:lnL w="9525">
                      <a:solidFill>
                        <a:srgbClr val="9E9E9E"/>
                      </a:solidFill>
                      <a:prstDash val="solid"/>
                    </a:lnL>
                    <a:lnT w="9525">
                      <a:solidFill>
                        <a:srgbClr val="9E9E9E"/>
                      </a:solidFill>
                      <a:prstDash val="solid"/>
                    </a:lnT>
                    <a:lnB w="9525">
                      <a:solidFill>
                        <a:srgbClr val="9E9E9E"/>
                      </a:solidFill>
                      <a:prstDash val="solid"/>
                    </a:lnB>
                  </a:tcPr>
                </a:tc>
                <a:extLst>
                  <a:ext uri="{0D108BD9-81ED-4DB2-BD59-A6C34878D82A}">
                    <a16:rowId xmlns:a16="http://schemas.microsoft.com/office/drawing/2014/main" val="10000"/>
                  </a:ext>
                </a:extLst>
              </a:tr>
              <a:tr h="1546478">
                <a:tc>
                  <a:txBody>
                    <a:bodyPr/>
                    <a:lstStyle/>
                    <a:p>
                      <a:pPr>
                        <a:lnSpc>
                          <a:spcPct val="100000"/>
                        </a:lnSpc>
                      </a:pPr>
                      <a:endParaRPr sz="1200" dirty="0">
                        <a:latin typeface="Times New Roman"/>
                        <a:cs typeface="Times New Roman"/>
                      </a:endParaRPr>
                    </a:p>
                  </a:txBody>
                  <a:tcPr marL="0" marR="0" marT="0" marB="0">
                    <a:lnT w="9525">
                      <a:solidFill>
                        <a:srgbClr val="9E9E9E"/>
                      </a:solidFill>
                      <a:prstDash val="solid"/>
                    </a:lnT>
                  </a:tcPr>
                </a:tc>
                <a:tc>
                  <a:txBody>
                    <a:bodyPr/>
                    <a:lstStyle/>
                    <a:p>
                      <a:pPr>
                        <a:lnSpc>
                          <a:spcPct val="100000"/>
                        </a:lnSpc>
                      </a:pPr>
                      <a:endParaRPr sz="1200">
                        <a:latin typeface="Times New Roman"/>
                        <a:cs typeface="Times New Roman"/>
                      </a:endParaRPr>
                    </a:p>
                  </a:txBody>
                  <a:tcPr marL="0" marR="0" marT="0" marB="0">
                    <a:lnR w="9525">
                      <a:solidFill>
                        <a:srgbClr val="9E9E9E"/>
                      </a:solidFill>
                      <a:prstDash val="solid"/>
                    </a:lnR>
                    <a:lnT w="9525">
                      <a:solidFill>
                        <a:srgbClr val="9E9E9E"/>
                      </a:solidFill>
                      <a:prstDash val="solid"/>
                    </a:lnT>
                  </a:tcPr>
                </a:tc>
                <a:tc>
                  <a:txBody>
                    <a:bodyPr/>
                    <a:lstStyle/>
                    <a:p>
                      <a:pPr marL="92075" marR="305435">
                        <a:lnSpc>
                          <a:spcPct val="100000"/>
                        </a:lnSpc>
                        <a:spcBef>
                          <a:spcPts val="650"/>
                        </a:spcBef>
                      </a:pPr>
                      <a:r>
                        <a:rPr sz="1200" b="1" spc="-5" dirty="0">
                          <a:latin typeface="Calibri"/>
                          <a:cs typeface="Calibri"/>
                        </a:rPr>
                        <a:t>Graphic Info: </a:t>
                      </a:r>
                      <a:r>
                        <a:rPr sz="1200" spc="-5" dirty="0">
                          <a:latin typeface="Calibri"/>
                          <a:cs typeface="Calibri"/>
                        </a:rPr>
                        <a:t>Animate </a:t>
                      </a:r>
                      <a:r>
                        <a:rPr sz="1200" dirty="0">
                          <a:latin typeface="Calibri"/>
                          <a:cs typeface="Calibri"/>
                        </a:rPr>
                        <a:t>this </a:t>
                      </a:r>
                      <a:r>
                        <a:rPr sz="1200" spc="-5" dirty="0">
                          <a:latin typeface="Calibri"/>
                          <a:cs typeface="Calibri"/>
                        </a:rPr>
                        <a:t>picture into </a:t>
                      </a:r>
                      <a:r>
                        <a:rPr sz="1200" dirty="0">
                          <a:latin typeface="Calibri"/>
                          <a:cs typeface="Calibri"/>
                        </a:rPr>
                        <a:t>the </a:t>
                      </a:r>
                      <a:r>
                        <a:rPr sz="1200" spc="-260" dirty="0">
                          <a:latin typeface="Calibri"/>
                          <a:cs typeface="Calibri"/>
                        </a:rPr>
                        <a:t> </a:t>
                      </a:r>
                      <a:r>
                        <a:rPr sz="1200" spc="-5" dirty="0">
                          <a:latin typeface="Calibri"/>
                          <a:cs typeface="Calibri"/>
                        </a:rPr>
                        <a:t>screen</a:t>
                      </a:r>
                      <a:r>
                        <a:rPr sz="1200" spc="-10" dirty="0">
                          <a:latin typeface="Calibri"/>
                          <a:cs typeface="Calibri"/>
                        </a:rPr>
                        <a:t> </a:t>
                      </a:r>
                      <a:r>
                        <a:rPr sz="1200" spc="-5" dirty="0">
                          <a:latin typeface="Calibri"/>
                          <a:cs typeface="Calibri"/>
                        </a:rPr>
                        <a:t>while</a:t>
                      </a:r>
                      <a:r>
                        <a:rPr sz="1200" spc="5" dirty="0">
                          <a:latin typeface="Calibri"/>
                          <a:cs typeface="Calibri"/>
                        </a:rPr>
                        <a:t> </a:t>
                      </a:r>
                      <a:r>
                        <a:rPr sz="1200" dirty="0">
                          <a:latin typeface="Calibri"/>
                          <a:cs typeface="Calibri"/>
                        </a:rPr>
                        <a:t>the</a:t>
                      </a:r>
                      <a:r>
                        <a:rPr sz="1200" spc="-20" dirty="0">
                          <a:latin typeface="Calibri"/>
                          <a:cs typeface="Calibri"/>
                        </a:rPr>
                        <a:t> </a:t>
                      </a:r>
                      <a:r>
                        <a:rPr sz="1200" spc="-10" dirty="0">
                          <a:latin typeface="Calibri"/>
                          <a:cs typeface="Calibri"/>
                        </a:rPr>
                        <a:t>narrator</a:t>
                      </a:r>
                      <a:r>
                        <a:rPr sz="1200" spc="-35" dirty="0">
                          <a:latin typeface="Calibri"/>
                          <a:cs typeface="Calibri"/>
                        </a:rPr>
                        <a:t> </a:t>
                      </a:r>
                      <a:r>
                        <a:rPr sz="1200" dirty="0">
                          <a:latin typeface="Calibri"/>
                          <a:cs typeface="Calibri"/>
                        </a:rPr>
                        <a:t>is </a:t>
                      </a:r>
                      <a:r>
                        <a:rPr sz="1200" spc="-5" dirty="0">
                          <a:latin typeface="Calibri"/>
                          <a:cs typeface="Calibri"/>
                        </a:rPr>
                        <a:t>speaking.</a:t>
                      </a:r>
                      <a:endParaRPr lang="en-IN" sz="1200" spc="-5" dirty="0">
                        <a:latin typeface="Calibri"/>
                        <a:cs typeface="Calibri"/>
                      </a:endParaRPr>
                    </a:p>
                    <a:p>
                      <a:pPr marL="92075" marR="305435">
                        <a:lnSpc>
                          <a:spcPct val="100000"/>
                        </a:lnSpc>
                        <a:spcBef>
                          <a:spcPts val="650"/>
                        </a:spcBef>
                      </a:pPr>
                      <a:endParaRPr lang="en-IN" sz="1200" spc="-5" dirty="0">
                        <a:latin typeface="Calibri"/>
                        <a:cs typeface="Calibri"/>
                      </a:endParaRPr>
                    </a:p>
                    <a:p>
                      <a:pPr marL="92075" marR="305435">
                        <a:lnSpc>
                          <a:spcPct val="100000"/>
                        </a:lnSpc>
                        <a:spcBef>
                          <a:spcPts val="650"/>
                        </a:spcBef>
                      </a:pPr>
                      <a:r>
                        <a:rPr lang="en-IN" sz="1100" spc="-5" dirty="0">
                          <a:latin typeface="Calibri"/>
                          <a:cs typeface="Calibri"/>
                        </a:rPr>
                        <a:t>(</a:t>
                      </a:r>
                      <a:r>
                        <a:rPr lang="en-US" sz="1100" b="0" i="0" kern="1200" dirty="0">
                          <a:solidFill>
                            <a:schemeClr val="tx1"/>
                          </a:solidFill>
                          <a:effectLst/>
                          <a:latin typeface="+mn-lt"/>
                          <a:ea typeface="+mn-ea"/>
                          <a:cs typeface="+mn-cs"/>
                        </a:rPr>
                        <a:t>image of the employee interacting with colleagues and sharing a laugh)</a:t>
                      </a:r>
                      <a:endParaRPr sz="1100" dirty="0">
                        <a:latin typeface="Calibri"/>
                        <a:cs typeface="Calibri"/>
                      </a:endParaRPr>
                    </a:p>
                  </a:txBody>
                  <a:tcPr marL="0" marR="0" marT="82550" marB="0">
                    <a:lnL w="9525">
                      <a:solidFill>
                        <a:srgbClr val="9E9E9E"/>
                      </a:solidFill>
                      <a:prstDash val="solid"/>
                    </a:lnL>
                    <a:lnT w="9525">
                      <a:solidFill>
                        <a:srgbClr val="9E9E9E"/>
                      </a:solidFill>
                      <a:prstDash val="solid"/>
                    </a:lnT>
                    <a:lnB w="9525">
                      <a:solidFill>
                        <a:srgbClr val="9E9E9E"/>
                      </a:solidFill>
                      <a:prstDash val="solid"/>
                    </a:lnB>
                  </a:tcPr>
                </a:tc>
                <a:extLst>
                  <a:ext uri="{0D108BD9-81ED-4DB2-BD59-A6C34878D82A}">
                    <a16:rowId xmlns:a16="http://schemas.microsoft.com/office/drawing/2014/main" val="10001"/>
                  </a:ext>
                </a:extLst>
              </a:tr>
              <a:tr h="867918">
                <a:tc>
                  <a:txBody>
                    <a:bodyPr/>
                    <a:lstStyle/>
                    <a:p>
                      <a:pPr>
                        <a:lnSpc>
                          <a:spcPct val="100000"/>
                        </a:lnSpc>
                      </a:pPr>
                      <a:endParaRPr sz="1200">
                        <a:latin typeface="Times New Roman"/>
                        <a:cs typeface="Times New Roman"/>
                      </a:endParaRPr>
                    </a:p>
                  </a:txBody>
                  <a:tcPr marL="0" marR="0" marT="0" marB="0"/>
                </a:tc>
                <a:tc>
                  <a:txBody>
                    <a:bodyPr/>
                    <a:lstStyle/>
                    <a:p>
                      <a:pPr>
                        <a:lnSpc>
                          <a:spcPct val="100000"/>
                        </a:lnSpc>
                      </a:pPr>
                      <a:endParaRPr sz="1200" dirty="0">
                        <a:latin typeface="Times New Roman"/>
                        <a:cs typeface="Times New Roman"/>
                      </a:endParaRPr>
                    </a:p>
                  </a:txBody>
                  <a:tcPr marL="0" marR="0" marT="0" marB="0">
                    <a:lnR w="9525">
                      <a:solidFill>
                        <a:srgbClr val="9E9E9E"/>
                      </a:solidFill>
                      <a:prstDash val="solid"/>
                    </a:lnR>
                  </a:tcPr>
                </a:tc>
                <a:tc>
                  <a:txBody>
                    <a:bodyPr/>
                    <a:lstStyle/>
                    <a:p>
                      <a:pPr marL="92075" marR="178435">
                        <a:lnSpc>
                          <a:spcPct val="100000"/>
                        </a:lnSpc>
                        <a:spcBef>
                          <a:spcPts val="650"/>
                        </a:spcBef>
                      </a:pPr>
                      <a:r>
                        <a:rPr sz="1200" b="1" spc="-10" dirty="0">
                          <a:latin typeface="Calibri"/>
                          <a:cs typeface="Calibri"/>
                        </a:rPr>
                        <a:t>Navigation:</a:t>
                      </a:r>
                      <a:r>
                        <a:rPr sz="1200" b="1" spc="-5" dirty="0">
                          <a:latin typeface="Calibri"/>
                          <a:cs typeface="Calibri"/>
                        </a:rPr>
                        <a:t> </a:t>
                      </a:r>
                      <a:r>
                        <a:rPr sz="1200" spc="-5" dirty="0">
                          <a:latin typeface="Calibri"/>
                          <a:cs typeface="Calibri"/>
                        </a:rPr>
                        <a:t>On </a:t>
                      </a:r>
                      <a:r>
                        <a:rPr sz="1200" dirty="0">
                          <a:latin typeface="Calibri"/>
                          <a:cs typeface="Calibri"/>
                        </a:rPr>
                        <a:t>the </a:t>
                      </a:r>
                      <a:r>
                        <a:rPr sz="1200" spc="-5" dirty="0">
                          <a:latin typeface="Calibri"/>
                          <a:cs typeface="Calibri"/>
                        </a:rPr>
                        <a:t>bottom of </a:t>
                      </a:r>
                      <a:r>
                        <a:rPr sz="1200" dirty="0">
                          <a:latin typeface="Calibri"/>
                          <a:cs typeface="Calibri"/>
                        </a:rPr>
                        <a:t>this </a:t>
                      </a:r>
                      <a:r>
                        <a:rPr sz="1200" spc="-5" dirty="0">
                          <a:latin typeface="Calibri"/>
                          <a:cs typeface="Calibri"/>
                        </a:rPr>
                        <a:t>page, </a:t>
                      </a:r>
                      <a:r>
                        <a:rPr sz="1200" dirty="0">
                          <a:latin typeface="Calibri"/>
                          <a:cs typeface="Calibri"/>
                        </a:rPr>
                        <a:t>put </a:t>
                      </a:r>
                      <a:r>
                        <a:rPr sz="1200" spc="-260" dirty="0">
                          <a:latin typeface="Calibri"/>
                          <a:cs typeface="Calibri"/>
                        </a:rPr>
                        <a:t> </a:t>
                      </a:r>
                      <a:r>
                        <a:rPr sz="1200" dirty="0">
                          <a:latin typeface="Calibri"/>
                          <a:cs typeface="Calibri"/>
                        </a:rPr>
                        <a:t>the</a:t>
                      </a:r>
                      <a:r>
                        <a:rPr sz="1200" spc="-25" dirty="0">
                          <a:latin typeface="Calibri"/>
                          <a:cs typeface="Calibri"/>
                        </a:rPr>
                        <a:t> </a:t>
                      </a:r>
                      <a:r>
                        <a:rPr sz="1200" spc="-10" dirty="0">
                          <a:latin typeface="Calibri"/>
                          <a:cs typeface="Calibri"/>
                        </a:rPr>
                        <a:t>arrow </a:t>
                      </a:r>
                      <a:r>
                        <a:rPr sz="1200" spc="-5" dirty="0">
                          <a:latin typeface="Calibri"/>
                          <a:cs typeface="Calibri"/>
                        </a:rPr>
                        <a:t>button</a:t>
                      </a:r>
                      <a:r>
                        <a:rPr sz="1200" spc="-45" dirty="0">
                          <a:latin typeface="Calibri"/>
                          <a:cs typeface="Calibri"/>
                        </a:rPr>
                        <a:t> </a:t>
                      </a:r>
                      <a:r>
                        <a:rPr sz="1200" spc="-5" dirty="0">
                          <a:latin typeface="Calibri"/>
                          <a:cs typeface="Calibri"/>
                        </a:rPr>
                        <a:t>to</a:t>
                      </a:r>
                      <a:r>
                        <a:rPr sz="1200" dirty="0">
                          <a:latin typeface="Calibri"/>
                          <a:cs typeface="Calibri"/>
                        </a:rPr>
                        <a:t> </a:t>
                      </a:r>
                      <a:r>
                        <a:rPr sz="1200" spc="-10" dirty="0">
                          <a:latin typeface="Calibri"/>
                          <a:cs typeface="Calibri"/>
                        </a:rPr>
                        <a:t>navigate</a:t>
                      </a:r>
                      <a:r>
                        <a:rPr sz="1200" spc="-25" dirty="0">
                          <a:latin typeface="Calibri"/>
                          <a:cs typeface="Calibri"/>
                        </a:rPr>
                        <a:t> </a:t>
                      </a:r>
                      <a:r>
                        <a:rPr sz="1200" dirty="0">
                          <a:latin typeface="Calibri"/>
                          <a:cs typeface="Calibri"/>
                        </a:rPr>
                        <a:t>the</a:t>
                      </a:r>
                      <a:r>
                        <a:rPr sz="1200" spc="-25" dirty="0">
                          <a:latin typeface="Calibri"/>
                          <a:cs typeface="Calibri"/>
                        </a:rPr>
                        <a:t> </a:t>
                      </a:r>
                      <a:r>
                        <a:rPr sz="1200" spc="-10" dirty="0">
                          <a:latin typeface="Calibri"/>
                          <a:cs typeface="Calibri"/>
                        </a:rPr>
                        <a:t>course</a:t>
                      </a:r>
                      <a:endParaRPr sz="1200" dirty="0">
                        <a:latin typeface="Calibri"/>
                        <a:cs typeface="Calibri"/>
                      </a:endParaRPr>
                    </a:p>
                  </a:txBody>
                  <a:tcPr marL="0" marR="0" marT="82550" marB="0">
                    <a:lnL w="9525">
                      <a:solidFill>
                        <a:srgbClr val="9E9E9E"/>
                      </a:solidFill>
                      <a:prstDash val="solid"/>
                    </a:lnL>
                    <a:lnT w="9525">
                      <a:solidFill>
                        <a:srgbClr val="9E9E9E"/>
                      </a:solidFill>
                      <a:prstDash val="solid"/>
                    </a:lnT>
                    <a:lnB w="9525">
                      <a:solidFill>
                        <a:srgbClr val="9E9E9E"/>
                      </a:solidFill>
                      <a:prstDash val="solid"/>
                    </a:lnB>
                  </a:tcPr>
                </a:tc>
                <a:extLst>
                  <a:ext uri="{0D108BD9-81ED-4DB2-BD59-A6C34878D82A}">
                    <a16:rowId xmlns:a16="http://schemas.microsoft.com/office/drawing/2014/main" val="10002"/>
                  </a:ext>
                </a:extLst>
              </a:tr>
              <a:tr h="867918">
                <a:tc>
                  <a:txBody>
                    <a:bodyPr/>
                    <a:lstStyle/>
                    <a:p>
                      <a:pPr>
                        <a:lnSpc>
                          <a:spcPct val="100000"/>
                        </a:lnSpc>
                      </a:pPr>
                      <a:endParaRPr sz="1200">
                        <a:latin typeface="Times New Roman"/>
                        <a:cs typeface="Times New Roman"/>
                      </a:endParaRPr>
                    </a:p>
                  </a:txBody>
                  <a:tcPr marL="0" marR="0" marT="0" marB="0">
                    <a:lnB w="9525">
                      <a:solidFill>
                        <a:srgbClr val="9E9E9E"/>
                      </a:solidFill>
                      <a:prstDash val="solid"/>
                    </a:lnB>
                  </a:tcPr>
                </a:tc>
                <a:tc>
                  <a:txBody>
                    <a:bodyPr/>
                    <a:lstStyle/>
                    <a:p>
                      <a:pPr>
                        <a:lnSpc>
                          <a:spcPct val="100000"/>
                        </a:lnSpc>
                      </a:pPr>
                      <a:endParaRPr sz="1200">
                        <a:latin typeface="Times New Roman"/>
                        <a:cs typeface="Times New Roman"/>
                      </a:endParaRPr>
                    </a:p>
                  </a:txBody>
                  <a:tcPr marL="0" marR="0" marT="0" marB="0">
                    <a:lnR w="9525">
                      <a:solidFill>
                        <a:srgbClr val="9E9E9E"/>
                      </a:solidFill>
                      <a:prstDash val="solid"/>
                    </a:lnR>
                    <a:lnB w="9525">
                      <a:solidFill>
                        <a:srgbClr val="9E9E9E"/>
                      </a:solidFill>
                      <a:prstDash val="solid"/>
                    </a:lnB>
                  </a:tcPr>
                </a:tc>
                <a:tc>
                  <a:txBody>
                    <a:bodyPr/>
                    <a:lstStyle/>
                    <a:p>
                      <a:pPr marL="92075">
                        <a:lnSpc>
                          <a:spcPct val="100000"/>
                        </a:lnSpc>
                        <a:spcBef>
                          <a:spcPts val="655"/>
                        </a:spcBef>
                      </a:pPr>
                      <a:r>
                        <a:rPr sz="1200" b="1" spc="-10" dirty="0">
                          <a:latin typeface="Calibri"/>
                          <a:cs typeface="Calibri"/>
                        </a:rPr>
                        <a:t>Reviewers</a:t>
                      </a:r>
                      <a:r>
                        <a:rPr sz="1200" b="1" spc="-50" dirty="0">
                          <a:latin typeface="Calibri"/>
                          <a:cs typeface="Calibri"/>
                        </a:rPr>
                        <a:t> </a:t>
                      </a:r>
                      <a:r>
                        <a:rPr sz="1200" b="1" spc="-5" dirty="0">
                          <a:latin typeface="Calibri"/>
                          <a:cs typeface="Calibri"/>
                        </a:rPr>
                        <a:t>Comments:</a:t>
                      </a:r>
                      <a:endParaRPr sz="1200">
                        <a:latin typeface="Calibri"/>
                        <a:cs typeface="Calibri"/>
                      </a:endParaRPr>
                    </a:p>
                  </a:txBody>
                  <a:tcPr marL="0" marR="0" marT="83185" marB="0">
                    <a:lnL w="9525">
                      <a:solidFill>
                        <a:srgbClr val="9E9E9E"/>
                      </a:solidFill>
                      <a:prstDash val="solid"/>
                    </a:lnL>
                    <a:lnT w="9525">
                      <a:solidFill>
                        <a:srgbClr val="9E9E9E"/>
                      </a:solidFill>
                      <a:prstDash val="solid"/>
                    </a:lnT>
                    <a:lnB w="9525">
                      <a:solidFill>
                        <a:srgbClr val="9E9E9E"/>
                      </a:solidFill>
                      <a:prstDash val="solid"/>
                    </a:lnB>
                  </a:tcPr>
                </a:tc>
                <a:extLst>
                  <a:ext uri="{0D108BD9-81ED-4DB2-BD59-A6C34878D82A}">
                    <a16:rowId xmlns:a16="http://schemas.microsoft.com/office/drawing/2014/main" val="10003"/>
                  </a:ext>
                </a:extLst>
              </a:tr>
              <a:tr h="1337560">
                <a:tc gridSpan="3">
                  <a:txBody>
                    <a:bodyPr/>
                    <a:lstStyle/>
                    <a:p>
                      <a:pPr marL="91440" marR="276225">
                        <a:lnSpc>
                          <a:spcPct val="100000"/>
                        </a:lnSpc>
                        <a:spcBef>
                          <a:spcPts val="655"/>
                        </a:spcBef>
                      </a:pPr>
                      <a:r>
                        <a:rPr sz="1200" b="1" spc="-20" dirty="0">
                          <a:latin typeface="Calibri"/>
                          <a:cs typeface="Calibri"/>
                        </a:rPr>
                        <a:t>Text/Audio:</a:t>
                      </a:r>
                      <a:r>
                        <a:rPr lang="en-IN" sz="1200" b="1" spc="-20" dirty="0">
                          <a:latin typeface="Calibri"/>
                          <a:cs typeface="Calibri"/>
                        </a:rPr>
                        <a:t> </a:t>
                      </a:r>
                      <a:r>
                        <a:rPr lang="en-US" sz="1100" b="0" i="0" kern="1200" dirty="0">
                          <a:solidFill>
                            <a:schemeClr val="tx1"/>
                          </a:solidFill>
                          <a:effectLst/>
                          <a:latin typeface="+mn-lt"/>
                          <a:ea typeface="+mn-ea"/>
                          <a:cs typeface="+mn-cs"/>
                        </a:rPr>
                        <a:t>Dealing with angry customers can be stressful, even when the interaction ends positively. It's essential to take a short break after resolving an issue to recharge and take care of yourself. Additionally, talking to colleagues who can bring humor and positive energy can be uplifting. A simple conversation and shared laughter can do wonders for reducing stress.</a:t>
                      </a:r>
                      <a:endParaRPr sz="1100" dirty="0">
                        <a:latin typeface="Calibri"/>
                        <a:cs typeface="Calibri"/>
                      </a:endParaRPr>
                    </a:p>
                  </a:txBody>
                  <a:tcPr marL="0" marR="0" marT="83185" marB="0">
                    <a:lnT w="9525">
                      <a:solidFill>
                        <a:srgbClr val="9E9E9E"/>
                      </a:solidFill>
                      <a:prstDash val="solid"/>
                    </a:lnT>
                  </a:tcPr>
                </a:tc>
                <a:tc hMerge="1">
                  <a:txBody>
                    <a:bodyPr/>
                    <a:lstStyle/>
                    <a:p>
                      <a:endParaRPr/>
                    </a:p>
                  </a:txBody>
                  <a:tcPr marL="0" marR="0" marT="0" marB="0"/>
                </a:tc>
                <a:tc hMerge="1">
                  <a:txBody>
                    <a:bodyPr/>
                    <a:lstStyle/>
                    <a:p>
                      <a:endParaRPr/>
                    </a:p>
                  </a:txBody>
                  <a:tcPr marL="0" marR="0" marT="0" marB="0"/>
                </a:tc>
                <a:extLst>
                  <a:ext uri="{0D108BD9-81ED-4DB2-BD59-A6C34878D82A}">
                    <a16:rowId xmlns:a16="http://schemas.microsoft.com/office/drawing/2014/main" val="10004"/>
                  </a:ext>
                </a:extLst>
              </a:tr>
            </a:tbl>
          </a:graphicData>
        </a:graphic>
      </p:graphicFrame>
      <p:grpSp>
        <p:nvGrpSpPr>
          <p:cNvPr id="3" name="object 3"/>
          <p:cNvGrpSpPr/>
          <p:nvPr/>
        </p:nvGrpSpPr>
        <p:grpSpPr>
          <a:xfrm>
            <a:off x="0" y="0"/>
            <a:ext cx="9144000" cy="5148580"/>
            <a:chOff x="0" y="0"/>
            <a:chExt cx="9144000" cy="5148580"/>
          </a:xfrm>
        </p:grpSpPr>
        <p:sp>
          <p:nvSpPr>
            <p:cNvPr id="4" name="object 4"/>
            <p:cNvSpPr/>
            <p:nvPr/>
          </p:nvSpPr>
          <p:spPr>
            <a:xfrm>
              <a:off x="3047" y="4800599"/>
              <a:ext cx="9141460" cy="342900"/>
            </a:xfrm>
            <a:custGeom>
              <a:avLst/>
              <a:gdLst/>
              <a:ahLst/>
              <a:cxnLst/>
              <a:rect l="l" t="t" r="r" b="b"/>
              <a:pathLst>
                <a:path w="9141460" h="342900">
                  <a:moveTo>
                    <a:pt x="9140952" y="0"/>
                  </a:moveTo>
                  <a:lnTo>
                    <a:pt x="0" y="0"/>
                  </a:lnTo>
                  <a:lnTo>
                    <a:pt x="0" y="342900"/>
                  </a:lnTo>
                  <a:lnTo>
                    <a:pt x="9140952" y="342900"/>
                  </a:lnTo>
                  <a:lnTo>
                    <a:pt x="9140952" y="0"/>
                  </a:lnTo>
                  <a:close/>
                </a:path>
              </a:pathLst>
            </a:custGeom>
            <a:solidFill>
              <a:srgbClr val="BC572C"/>
            </a:solidFill>
          </p:spPr>
          <p:txBody>
            <a:bodyPr wrap="square" lIns="0" tIns="0" rIns="0" bIns="0" rtlCol="0"/>
            <a:lstStyle/>
            <a:p>
              <a:endParaRPr/>
            </a:p>
          </p:txBody>
        </p:sp>
        <p:sp>
          <p:nvSpPr>
            <p:cNvPr id="5" name="object 5"/>
            <p:cNvSpPr/>
            <p:nvPr/>
          </p:nvSpPr>
          <p:spPr>
            <a:xfrm>
              <a:off x="0" y="4750308"/>
              <a:ext cx="9141460" cy="48895"/>
            </a:xfrm>
            <a:custGeom>
              <a:avLst/>
              <a:gdLst/>
              <a:ahLst/>
              <a:cxnLst/>
              <a:rect l="l" t="t" r="r" b="b"/>
              <a:pathLst>
                <a:path w="9141460" h="48895">
                  <a:moveTo>
                    <a:pt x="9140952" y="0"/>
                  </a:moveTo>
                  <a:lnTo>
                    <a:pt x="0" y="0"/>
                  </a:lnTo>
                  <a:lnTo>
                    <a:pt x="0" y="48767"/>
                  </a:lnTo>
                  <a:lnTo>
                    <a:pt x="9140952" y="48767"/>
                  </a:lnTo>
                  <a:lnTo>
                    <a:pt x="9140952" y="0"/>
                  </a:lnTo>
                  <a:close/>
                </a:path>
              </a:pathLst>
            </a:custGeom>
            <a:solidFill>
              <a:srgbClr val="E38312"/>
            </a:solidFill>
          </p:spPr>
          <p:txBody>
            <a:bodyPr wrap="square" lIns="0" tIns="0" rIns="0" bIns="0" rtlCol="0"/>
            <a:lstStyle/>
            <a:p>
              <a:endParaRPr/>
            </a:p>
          </p:txBody>
        </p:sp>
        <p:sp>
          <p:nvSpPr>
            <p:cNvPr id="6" name="object 6"/>
            <p:cNvSpPr/>
            <p:nvPr/>
          </p:nvSpPr>
          <p:spPr>
            <a:xfrm>
              <a:off x="20434" y="0"/>
              <a:ext cx="9103360" cy="5143500"/>
            </a:xfrm>
            <a:custGeom>
              <a:avLst/>
              <a:gdLst/>
              <a:ahLst/>
              <a:cxnLst/>
              <a:rect l="l" t="t" r="r" b="b"/>
              <a:pathLst>
                <a:path w="9103360" h="5143500">
                  <a:moveTo>
                    <a:pt x="9525" y="0"/>
                  </a:moveTo>
                  <a:lnTo>
                    <a:pt x="0" y="0"/>
                  </a:lnTo>
                  <a:lnTo>
                    <a:pt x="0" y="5143500"/>
                  </a:lnTo>
                  <a:lnTo>
                    <a:pt x="9525" y="5143500"/>
                  </a:lnTo>
                  <a:lnTo>
                    <a:pt x="9525" y="0"/>
                  </a:lnTo>
                  <a:close/>
                </a:path>
                <a:path w="9103360" h="5143500">
                  <a:moveTo>
                    <a:pt x="9103182" y="0"/>
                  </a:moveTo>
                  <a:lnTo>
                    <a:pt x="9093657" y="0"/>
                  </a:lnTo>
                  <a:lnTo>
                    <a:pt x="9093657" y="5143500"/>
                  </a:lnTo>
                  <a:lnTo>
                    <a:pt x="9103182" y="5143500"/>
                  </a:lnTo>
                  <a:lnTo>
                    <a:pt x="9103182" y="0"/>
                  </a:lnTo>
                  <a:close/>
                </a:path>
              </a:pathLst>
            </a:custGeom>
            <a:solidFill>
              <a:srgbClr val="9E9E9E"/>
            </a:solidFill>
          </p:spPr>
          <p:txBody>
            <a:bodyPr wrap="square" lIns="0" tIns="0" rIns="0" bIns="0" rtlCol="0"/>
            <a:lstStyle/>
            <a:p>
              <a:endParaRPr/>
            </a:p>
          </p:txBody>
        </p:sp>
        <p:sp>
          <p:nvSpPr>
            <p:cNvPr id="7" name="object 7"/>
            <p:cNvSpPr/>
            <p:nvPr/>
          </p:nvSpPr>
          <p:spPr>
            <a:xfrm>
              <a:off x="20438" y="5143496"/>
              <a:ext cx="9103360" cy="0"/>
            </a:xfrm>
            <a:custGeom>
              <a:avLst/>
              <a:gdLst/>
              <a:ahLst/>
              <a:cxnLst/>
              <a:rect l="l" t="t" r="r" b="b"/>
              <a:pathLst>
                <a:path w="9103360">
                  <a:moveTo>
                    <a:pt x="0" y="0"/>
                  </a:moveTo>
                  <a:lnTo>
                    <a:pt x="9103114" y="0"/>
                  </a:lnTo>
                </a:path>
              </a:pathLst>
            </a:custGeom>
            <a:ln w="9525">
              <a:solidFill>
                <a:srgbClr val="9E9E9E"/>
              </a:solidFill>
            </a:ln>
          </p:spPr>
          <p:txBody>
            <a:bodyPr wrap="square" lIns="0" tIns="0" rIns="0" bIns="0" rtlCol="0"/>
            <a:lstStyle/>
            <a:p>
              <a:endParaRPr/>
            </a:p>
          </p:txBody>
        </p:sp>
      </p:grpSp>
      <p:grpSp>
        <p:nvGrpSpPr>
          <p:cNvPr id="15" name="object 7">
            <a:extLst>
              <a:ext uri="{FF2B5EF4-FFF2-40B4-BE49-F238E27FC236}">
                <a16:creationId xmlns:a16="http://schemas.microsoft.com/office/drawing/2014/main" id="{F16E135E-62CD-24B5-0ABA-2B2135F331F2}"/>
              </a:ext>
            </a:extLst>
          </p:cNvPr>
          <p:cNvGrpSpPr/>
          <p:nvPr/>
        </p:nvGrpSpPr>
        <p:grpSpPr>
          <a:xfrm>
            <a:off x="6842760" y="2595372"/>
            <a:ext cx="1093089" cy="233679"/>
            <a:chOff x="6842760" y="2595372"/>
            <a:chExt cx="1093089" cy="233679"/>
          </a:xfrm>
        </p:grpSpPr>
        <p:sp>
          <p:nvSpPr>
            <p:cNvPr id="17" name="object 9">
              <a:extLst>
                <a:ext uri="{FF2B5EF4-FFF2-40B4-BE49-F238E27FC236}">
                  <a16:creationId xmlns:a16="http://schemas.microsoft.com/office/drawing/2014/main" id="{86806D66-8EC1-658B-100B-CF2B7D209F26}"/>
                </a:ext>
              </a:extLst>
            </p:cNvPr>
            <p:cNvSpPr/>
            <p:nvPr/>
          </p:nvSpPr>
          <p:spPr>
            <a:xfrm>
              <a:off x="7392924" y="2595372"/>
              <a:ext cx="542925" cy="233679"/>
            </a:xfrm>
            <a:custGeom>
              <a:avLst/>
              <a:gdLst/>
              <a:ahLst/>
              <a:cxnLst/>
              <a:rect l="l" t="t" r="r" b="b"/>
              <a:pathLst>
                <a:path w="542925" h="233680">
                  <a:moveTo>
                    <a:pt x="425957" y="0"/>
                  </a:moveTo>
                  <a:lnTo>
                    <a:pt x="425957" y="58292"/>
                  </a:lnTo>
                  <a:lnTo>
                    <a:pt x="0" y="58292"/>
                  </a:lnTo>
                  <a:lnTo>
                    <a:pt x="0" y="174878"/>
                  </a:lnTo>
                  <a:lnTo>
                    <a:pt x="425957" y="174878"/>
                  </a:lnTo>
                  <a:lnTo>
                    <a:pt x="425957" y="233171"/>
                  </a:lnTo>
                  <a:lnTo>
                    <a:pt x="542544" y="116585"/>
                  </a:lnTo>
                  <a:lnTo>
                    <a:pt x="425957" y="0"/>
                  </a:lnTo>
                  <a:close/>
                </a:path>
              </a:pathLst>
            </a:custGeom>
            <a:solidFill>
              <a:srgbClr val="E38312"/>
            </a:solidFill>
          </p:spPr>
          <p:txBody>
            <a:bodyPr wrap="square" lIns="0" tIns="0" rIns="0" bIns="0" rtlCol="0"/>
            <a:lstStyle/>
            <a:p>
              <a:endParaRPr/>
            </a:p>
          </p:txBody>
        </p:sp>
        <p:sp>
          <p:nvSpPr>
            <p:cNvPr id="18" name="object 10">
              <a:extLst>
                <a:ext uri="{FF2B5EF4-FFF2-40B4-BE49-F238E27FC236}">
                  <a16:creationId xmlns:a16="http://schemas.microsoft.com/office/drawing/2014/main" id="{8F3E4B39-93EB-C719-E8A1-F7670CEF7B38}"/>
                </a:ext>
              </a:extLst>
            </p:cNvPr>
            <p:cNvSpPr/>
            <p:nvPr/>
          </p:nvSpPr>
          <p:spPr>
            <a:xfrm>
              <a:off x="7392924" y="2595372"/>
              <a:ext cx="542925" cy="233679"/>
            </a:xfrm>
            <a:custGeom>
              <a:avLst/>
              <a:gdLst/>
              <a:ahLst/>
              <a:cxnLst/>
              <a:rect l="l" t="t" r="r" b="b"/>
              <a:pathLst>
                <a:path w="542925" h="233680">
                  <a:moveTo>
                    <a:pt x="0" y="58292"/>
                  </a:moveTo>
                  <a:lnTo>
                    <a:pt x="425957" y="58292"/>
                  </a:lnTo>
                  <a:lnTo>
                    <a:pt x="425957" y="0"/>
                  </a:lnTo>
                  <a:lnTo>
                    <a:pt x="542544" y="116585"/>
                  </a:lnTo>
                  <a:lnTo>
                    <a:pt x="425957" y="233171"/>
                  </a:lnTo>
                  <a:lnTo>
                    <a:pt x="425957" y="174878"/>
                  </a:lnTo>
                  <a:lnTo>
                    <a:pt x="0" y="174878"/>
                  </a:lnTo>
                  <a:lnTo>
                    <a:pt x="0" y="58292"/>
                  </a:lnTo>
                  <a:close/>
                </a:path>
              </a:pathLst>
            </a:custGeom>
            <a:ln w="15875">
              <a:solidFill>
                <a:srgbClr val="A75F09"/>
              </a:solidFill>
            </a:ln>
          </p:spPr>
          <p:txBody>
            <a:bodyPr wrap="square" lIns="0" tIns="0" rIns="0" bIns="0" rtlCol="0"/>
            <a:lstStyle/>
            <a:p>
              <a:endParaRPr/>
            </a:p>
          </p:txBody>
        </p:sp>
        <p:sp>
          <p:nvSpPr>
            <p:cNvPr id="19" name="object 11">
              <a:extLst>
                <a:ext uri="{FF2B5EF4-FFF2-40B4-BE49-F238E27FC236}">
                  <a16:creationId xmlns:a16="http://schemas.microsoft.com/office/drawing/2014/main" id="{120A9D8D-2749-2BEA-877E-58C799C0034A}"/>
                </a:ext>
              </a:extLst>
            </p:cNvPr>
            <p:cNvSpPr/>
            <p:nvPr/>
          </p:nvSpPr>
          <p:spPr>
            <a:xfrm>
              <a:off x="6842760" y="2595372"/>
              <a:ext cx="494030" cy="233679"/>
            </a:xfrm>
            <a:custGeom>
              <a:avLst/>
              <a:gdLst/>
              <a:ahLst/>
              <a:cxnLst/>
              <a:rect l="l" t="t" r="r" b="b"/>
              <a:pathLst>
                <a:path w="494029" h="233680">
                  <a:moveTo>
                    <a:pt x="116586" y="0"/>
                  </a:moveTo>
                  <a:lnTo>
                    <a:pt x="0" y="116585"/>
                  </a:lnTo>
                  <a:lnTo>
                    <a:pt x="116586" y="233171"/>
                  </a:lnTo>
                  <a:lnTo>
                    <a:pt x="116586" y="174878"/>
                  </a:lnTo>
                  <a:lnTo>
                    <a:pt x="493775" y="174878"/>
                  </a:lnTo>
                  <a:lnTo>
                    <a:pt x="493775" y="58292"/>
                  </a:lnTo>
                  <a:lnTo>
                    <a:pt x="116586" y="58292"/>
                  </a:lnTo>
                  <a:lnTo>
                    <a:pt x="116586" y="0"/>
                  </a:lnTo>
                  <a:close/>
                </a:path>
              </a:pathLst>
            </a:custGeom>
            <a:solidFill>
              <a:srgbClr val="E38312"/>
            </a:solidFill>
          </p:spPr>
          <p:txBody>
            <a:bodyPr wrap="square" lIns="0" tIns="0" rIns="0" bIns="0" rtlCol="0"/>
            <a:lstStyle/>
            <a:p>
              <a:endParaRPr/>
            </a:p>
          </p:txBody>
        </p:sp>
        <p:sp>
          <p:nvSpPr>
            <p:cNvPr id="20" name="object 12">
              <a:extLst>
                <a:ext uri="{FF2B5EF4-FFF2-40B4-BE49-F238E27FC236}">
                  <a16:creationId xmlns:a16="http://schemas.microsoft.com/office/drawing/2014/main" id="{4CC50DBE-6980-4A7F-BCE6-0A376B153D21}"/>
                </a:ext>
              </a:extLst>
            </p:cNvPr>
            <p:cNvSpPr/>
            <p:nvPr/>
          </p:nvSpPr>
          <p:spPr>
            <a:xfrm>
              <a:off x="6842760" y="2595372"/>
              <a:ext cx="494030" cy="233679"/>
            </a:xfrm>
            <a:custGeom>
              <a:avLst/>
              <a:gdLst/>
              <a:ahLst/>
              <a:cxnLst/>
              <a:rect l="l" t="t" r="r" b="b"/>
              <a:pathLst>
                <a:path w="494029" h="233680">
                  <a:moveTo>
                    <a:pt x="0" y="116585"/>
                  </a:moveTo>
                  <a:lnTo>
                    <a:pt x="116586" y="0"/>
                  </a:lnTo>
                  <a:lnTo>
                    <a:pt x="116586" y="58292"/>
                  </a:lnTo>
                  <a:lnTo>
                    <a:pt x="493775" y="58292"/>
                  </a:lnTo>
                  <a:lnTo>
                    <a:pt x="493775" y="174878"/>
                  </a:lnTo>
                  <a:lnTo>
                    <a:pt x="116586" y="174878"/>
                  </a:lnTo>
                  <a:lnTo>
                    <a:pt x="116586" y="233171"/>
                  </a:lnTo>
                  <a:lnTo>
                    <a:pt x="0" y="116585"/>
                  </a:lnTo>
                  <a:close/>
                </a:path>
              </a:pathLst>
            </a:custGeom>
            <a:ln w="15875">
              <a:solidFill>
                <a:srgbClr val="A75F09"/>
              </a:solidFill>
            </a:ln>
          </p:spPr>
          <p:txBody>
            <a:bodyPr wrap="square" lIns="0" tIns="0" rIns="0" bIns="0" rtlCol="0"/>
            <a:lstStyle/>
            <a:p>
              <a:endParaRPr/>
            </a:p>
          </p:txBody>
        </p:sp>
      </p:grpSp>
      <p:pic>
        <p:nvPicPr>
          <p:cNvPr id="9" name="Picture 8">
            <a:extLst>
              <a:ext uri="{FF2B5EF4-FFF2-40B4-BE49-F238E27FC236}">
                <a16:creationId xmlns:a16="http://schemas.microsoft.com/office/drawing/2014/main" id="{01A7D789-064F-9459-2517-2C58AECB145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2000" y="507996"/>
            <a:ext cx="4619625" cy="3079750"/>
          </a:xfrm>
          <a:prstGeom prst="rect">
            <a:avLst/>
          </a:prstGeom>
        </p:spPr>
      </p:pic>
    </p:spTree>
    <p:extLst>
      <p:ext uri="{BB962C8B-B14F-4D97-AF65-F5344CB8AC3E}">
        <p14:creationId xmlns:p14="http://schemas.microsoft.com/office/powerpoint/2010/main" val="6558312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E7683F0-A009-B4A7-E9B0-04C528431158}"/>
              </a:ext>
            </a:extLst>
          </p:cNvPr>
          <p:cNvSpPr txBox="1"/>
          <p:nvPr/>
        </p:nvSpPr>
        <p:spPr>
          <a:xfrm>
            <a:off x="381000" y="548681"/>
            <a:ext cx="8229600" cy="3884012"/>
          </a:xfrm>
          <a:prstGeom prst="rect">
            <a:avLst/>
          </a:prstGeom>
          <a:noFill/>
        </p:spPr>
        <p:txBody>
          <a:bodyPr wrap="square" rtlCol="0">
            <a:spAutoFit/>
          </a:bodyPr>
          <a:lstStyle/>
          <a:p>
            <a:pPr>
              <a:lnSpc>
                <a:spcPct val="150000"/>
              </a:lnSpc>
            </a:pPr>
            <a:r>
              <a:rPr lang="en-US" sz="1400" b="0" i="0" dirty="0">
                <a:solidFill>
                  <a:srgbClr val="374151"/>
                </a:solidFill>
                <a:effectLst/>
                <a:latin typeface="Segoe UI" panose="020B0502040204020203" pitchFamily="34" charset="0"/>
                <a:cs typeface="Segoe UI" panose="020B0502040204020203" pitchFamily="34" charset="0"/>
              </a:rPr>
              <a:t>As we conclude this training on 'Steps to Deal with Angry Customer,' let's recap the essential strategies that can help us handle challenging customer interactions effectively</a:t>
            </a:r>
            <a:r>
              <a:rPr lang="en-US" sz="1400" b="0" i="0" dirty="0">
                <a:solidFill>
                  <a:srgbClr val="374151"/>
                </a:solidFill>
                <a:effectLst/>
                <a:latin typeface="Söhne"/>
              </a:rPr>
              <a:t>,</a:t>
            </a:r>
          </a:p>
          <a:p>
            <a:pPr>
              <a:lnSpc>
                <a:spcPct val="150000"/>
              </a:lnSpc>
            </a:pPr>
            <a:endParaRPr lang="en-US" sz="1400" b="0" i="0" dirty="0">
              <a:solidFill>
                <a:srgbClr val="374151"/>
              </a:solidFill>
              <a:effectLst/>
              <a:latin typeface="Söhne"/>
            </a:endParaRPr>
          </a:p>
          <a:p>
            <a:pPr marL="285750" indent="-285750">
              <a:buFont typeface="Wingdings" panose="05000000000000000000" pitchFamily="2" charset="2"/>
              <a:buChar char="ü"/>
            </a:pPr>
            <a:r>
              <a:rPr lang="en-US" sz="1200" b="0" i="0" dirty="0">
                <a:solidFill>
                  <a:srgbClr val="374151"/>
                </a:solidFill>
                <a:effectLst/>
                <a:latin typeface="Segoe UI" panose="020B0502040204020203" pitchFamily="34" charset="0"/>
                <a:cs typeface="Segoe UI" panose="020B0502040204020203" pitchFamily="34" charset="0"/>
              </a:rPr>
              <a:t>Handling angry customers requires composure, remaining calm in the face of hostility. Active listening allows us to understand the customer's concerns fully, while active sympathy shows that we care and understand their frustrations.</a:t>
            </a:r>
            <a:endParaRPr lang="en-US" sz="1200" dirty="0">
              <a:solidFill>
                <a:srgbClr val="374151"/>
              </a:solidFill>
              <a:latin typeface="Segoe UI" panose="020B0502040204020203" pitchFamily="34" charset="0"/>
              <a:cs typeface="Segoe UI" panose="020B0502040204020203" pitchFamily="34" charset="0"/>
            </a:endParaRPr>
          </a:p>
          <a:p>
            <a:pPr marL="285750" indent="-285750">
              <a:buFont typeface="Wingdings" panose="05000000000000000000" pitchFamily="2" charset="2"/>
              <a:buChar char="ü"/>
            </a:pPr>
            <a:r>
              <a:rPr lang="en-US" sz="1200" b="0" i="0" dirty="0">
                <a:solidFill>
                  <a:srgbClr val="374151"/>
                </a:solidFill>
                <a:effectLst/>
                <a:latin typeface="Segoe UI" panose="020B0502040204020203" pitchFamily="34" charset="0"/>
                <a:cs typeface="Segoe UI" panose="020B0502040204020203" pitchFamily="34" charset="0"/>
              </a:rPr>
              <a:t>Apologizing gracefully, regardless of the situation, demonstrates our commitment to resolving issues and improving customer satisfaction.</a:t>
            </a:r>
          </a:p>
          <a:p>
            <a:pPr marL="285750" indent="-285750">
              <a:buFont typeface="Wingdings" panose="05000000000000000000" pitchFamily="2" charset="2"/>
              <a:buChar char="ü"/>
            </a:pPr>
            <a:r>
              <a:rPr lang="en-US" sz="1200" b="0" i="0" dirty="0">
                <a:solidFill>
                  <a:srgbClr val="374151"/>
                </a:solidFill>
                <a:effectLst/>
                <a:latin typeface="Segoe UI" panose="020B0502040204020203" pitchFamily="34" charset="0"/>
                <a:cs typeface="Segoe UI" panose="020B0502040204020203" pitchFamily="34" charset="0"/>
              </a:rPr>
              <a:t>Working with the customer to find a fair and realistic solution fosters positive customer experiences and strengthens our customer-service relationship.</a:t>
            </a:r>
            <a:endParaRPr lang="en-US" sz="1200" dirty="0">
              <a:solidFill>
                <a:srgbClr val="374151"/>
              </a:solidFill>
              <a:latin typeface="Segoe UI" panose="020B0502040204020203" pitchFamily="34" charset="0"/>
              <a:cs typeface="Segoe UI" panose="020B0502040204020203" pitchFamily="34" charset="0"/>
            </a:endParaRPr>
          </a:p>
          <a:p>
            <a:pPr marL="285750" indent="-285750">
              <a:buFont typeface="Wingdings" panose="05000000000000000000" pitchFamily="2" charset="2"/>
              <a:buChar char="ü"/>
            </a:pPr>
            <a:r>
              <a:rPr lang="en-US" sz="1200" b="0" i="0" dirty="0">
                <a:solidFill>
                  <a:srgbClr val="374151"/>
                </a:solidFill>
                <a:effectLst/>
                <a:latin typeface="Segoe UI" panose="020B0502040204020203" pitchFamily="34" charset="0"/>
                <a:cs typeface="Segoe UI" panose="020B0502040204020203" pitchFamily="34" charset="0"/>
              </a:rPr>
              <a:t>By successfully handling angry customers, we can rebuild trust and create a positive impact on our customers' overall experience.</a:t>
            </a:r>
          </a:p>
          <a:p>
            <a:pPr marL="285750" indent="-285750">
              <a:buFont typeface="Wingdings" panose="05000000000000000000" pitchFamily="2" charset="2"/>
              <a:buChar char="ü"/>
            </a:pPr>
            <a:r>
              <a:rPr lang="en-US" sz="1200" b="0" i="0" dirty="0">
                <a:solidFill>
                  <a:srgbClr val="374151"/>
                </a:solidFill>
                <a:effectLst/>
                <a:latin typeface="Segoe UI" panose="020B0502040204020203" pitchFamily="34" charset="0"/>
                <a:cs typeface="Segoe UI" panose="020B0502040204020203" pitchFamily="34" charset="0"/>
              </a:rPr>
              <a:t>Lastly, remember to take a short break after handling tense situations. Self-care is essential for maintaining a positive attitude towards our customers.</a:t>
            </a:r>
          </a:p>
          <a:p>
            <a:pPr marL="285750" indent="-285750">
              <a:buFont typeface="Wingdings" panose="05000000000000000000" pitchFamily="2" charset="2"/>
              <a:buChar char="ü"/>
            </a:pPr>
            <a:endParaRPr lang="en-US" sz="1200" b="0" i="0" dirty="0">
              <a:solidFill>
                <a:srgbClr val="374151"/>
              </a:solidFill>
              <a:effectLst/>
              <a:latin typeface="Segoe UI" panose="020B0502040204020203" pitchFamily="34" charset="0"/>
              <a:cs typeface="Segoe UI" panose="020B0502040204020203" pitchFamily="34" charset="0"/>
            </a:endParaRPr>
          </a:p>
          <a:p>
            <a:pPr>
              <a:lnSpc>
                <a:spcPct val="150000"/>
              </a:lnSpc>
            </a:pPr>
            <a:r>
              <a:rPr lang="en-US" sz="1400" b="0" i="0" dirty="0">
                <a:effectLst/>
                <a:latin typeface="Segoe UI" panose="020B0502040204020203" pitchFamily="34" charset="0"/>
                <a:cs typeface="Segoe UI" panose="020B0502040204020203" pitchFamily="34" charset="0"/>
              </a:rPr>
              <a:t>By implementing these strategies, we can continue to provide exceptional customer service and create lasting relationships with our valued customers.</a:t>
            </a:r>
            <a:endParaRPr lang="en-IN" sz="1400" dirty="0">
              <a:latin typeface="Segoe UI" panose="020B0502040204020203" pitchFamily="34" charset="0"/>
              <a:cs typeface="Segoe UI" panose="020B0502040204020203" pitchFamily="34" charset="0"/>
            </a:endParaRPr>
          </a:p>
        </p:txBody>
      </p:sp>
      <p:sp>
        <p:nvSpPr>
          <p:cNvPr id="3" name="TextBox 2">
            <a:extLst>
              <a:ext uri="{FF2B5EF4-FFF2-40B4-BE49-F238E27FC236}">
                <a16:creationId xmlns:a16="http://schemas.microsoft.com/office/drawing/2014/main" id="{CD9F1A9B-7398-A6BC-A478-CCB758EEE857}"/>
              </a:ext>
            </a:extLst>
          </p:cNvPr>
          <p:cNvSpPr txBox="1"/>
          <p:nvPr/>
        </p:nvSpPr>
        <p:spPr>
          <a:xfrm>
            <a:off x="2667000" y="209550"/>
            <a:ext cx="3505200" cy="369332"/>
          </a:xfrm>
          <a:prstGeom prst="rect">
            <a:avLst/>
          </a:prstGeom>
          <a:noFill/>
        </p:spPr>
        <p:txBody>
          <a:bodyPr wrap="square" rtlCol="0">
            <a:spAutoFit/>
          </a:bodyPr>
          <a:lstStyle/>
          <a:p>
            <a:r>
              <a:rPr lang="en-IN" dirty="0"/>
              <a:t>Conclusion and Objectives</a:t>
            </a:r>
          </a:p>
        </p:txBody>
      </p:sp>
    </p:spTree>
    <p:extLst>
      <p:ext uri="{BB962C8B-B14F-4D97-AF65-F5344CB8AC3E}">
        <p14:creationId xmlns:p14="http://schemas.microsoft.com/office/powerpoint/2010/main" val="29444927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16750FC-2EF8-43B4-69D4-DCE7A8AB42AF}"/>
              </a:ext>
            </a:extLst>
          </p:cNvPr>
          <p:cNvSpPr txBox="1"/>
          <p:nvPr/>
        </p:nvSpPr>
        <p:spPr>
          <a:xfrm>
            <a:off x="228600" y="971550"/>
            <a:ext cx="8001000" cy="3754874"/>
          </a:xfrm>
          <a:prstGeom prst="rect">
            <a:avLst/>
          </a:prstGeom>
          <a:noFill/>
        </p:spPr>
        <p:txBody>
          <a:bodyPr wrap="square" rtlCol="0">
            <a:spAutoFit/>
          </a:bodyPr>
          <a:lstStyle/>
          <a:p>
            <a:pPr algn="l"/>
            <a:r>
              <a:rPr lang="en-US" b="1" i="0" dirty="0">
                <a:solidFill>
                  <a:srgbClr val="374151"/>
                </a:solidFill>
                <a:effectLst/>
                <a:latin typeface="Söhne"/>
              </a:rPr>
              <a:t>1.What is the role of empathy in handling an angry customer? </a:t>
            </a:r>
          </a:p>
          <a:p>
            <a:pPr marL="342900" indent="-342900" algn="l">
              <a:buAutoNum type="alphaLcParenR"/>
            </a:pPr>
            <a:r>
              <a:rPr lang="en-US" sz="1400" b="0" i="0" dirty="0">
                <a:solidFill>
                  <a:srgbClr val="374151"/>
                </a:solidFill>
                <a:effectLst/>
                <a:latin typeface="Söhne"/>
              </a:rPr>
              <a:t>To ignore the customer's emotions and focus on the solution. </a:t>
            </a:r>
          </a:p>
          <a:p>
            <a:pPr marL="342900" indent="-342900" algn="l">
              <a:buAutoNum type="alphaLcParenR"/>
            </a:pPr>
            <a:r>
              <a:rPr lang="en-US" sz="1400" b="0" i="0" dirty="0">
                <a:solidFill>
                  <a:srgbClr val="374151"/>
                </a:solidFill>
                <a:effectLst/>
                <a:latin typeface="Söhne"/>
              </a:rPr>
              <a:t>To dismiss the customer's feelings as irrelevant. </a:t>
            </a:r>
          </a:p>
          <a:p>
            <a:pPr marL="342900" indent="-342900" algn="l">
              <a:buAutoNum type="alphaLcParenR"/>
            </a:pPr>
            <a:r>
              <a:rPr lang="en-US" sz="1400" b="0" i="0" dirty="0">
                <a:solidFill>
                  <a:srgbClr val="374151"/>
                </a:solidFill>
                <a:effectLst/>
                <a:latin typeface="Söhne"/>
              </a:rPr>
              <a:t>To use empathetic language and understand the customer's perspective. </a:t>
            </a:r>
          </a:p>
          <a:p>
            <a:pPr marL="342900" indent="-342900" algn="l">
              <a:buAutoNum type="alphaLcParenR"/>
            </a:pPr>
            <a:r>
              <a:rPr lang="en-US" sz="1400" b="0" i="0" dirty="0">
                <a:solidFill>
                  <a:srgbClr val="374151"/>
                </a:solidFill>
                <a:effectLst/>
                <a:latin typeface="Söhne"/>
              </a:rPr>
              <a:t>To tell the customer that their anger is unnecessary</a:t>
            </a:r>
          </a:p>
          <a:p>
            <a:pPr algn="l"/>
            <a:endParaRPr lang="en-US" sz="1400" b="0" i="0" dirty="0">
              <a:solidFill>
                <a:srgbClr val="374151"/>
              </a:solidFill>
              <a:effectLst/>
              <a:latin typeface="Söhne"/>
            </a:endParaRPr>
          </a:p>
          <a:p>
            <a:pPr algn="l"/>
            <a:r>
              <a:rPr lang="en-US" sz="1400" b="0" i="0" dirty="0">
                <a:solidFill>
                  <a:schemeClr val="accent1">
                    <a:lumMod val="60000"/>
                    <a:lumOff val="40000"/>
                  </a:schemeClr>
                </a:solidFill>
                <a:effectLst/>
                <a:latin typeface="Söhne"/>
              </a:rPr>
              <a:t>Answer: c) To use empathetic language and understand the customer's perspective</a:t>
            </a:r>
            <a:r>
              <a:rPr lang="en-US" b="0" i="0" dirty="0">
                <a:solidFill>
                  <a:schemeClr val="accent1">
                    <a:lumMod val="60000"/>
                    <a:lumOff val="40000"/>
                  </a:schemeClr>
                </a:solidFill>
                <a:effectLst/>
                <a:latin typeface="Söhne"/>
              </a:rPr>
              <a:t>.</a:t>
            </a:r>
          </a:p>
          <a:p>
            <a:pPr algn="l"/>
            <a:r>
              <a:rPr lang="en-US" b="1" i="0" dirty="0">
                <a:solidFill>
                  <a:srgbClr val="374151"/>
                </a:solidFill>
                <a:effectLst/>
                <a:latin typeface="Söhne"/>
              </a:rPr>
              <a:t>2.What is the recommended approach when dealing with an upset customer? </a:t>
            </a:r>
          </a:p>
          <a:p>
            <a:pPr marL="342900" indent="-342900" algn="l">
              <a:buAutoNum type="alphaLcParenR"/>
            </a:pPr>
            <a:r>
              <a:rPr lang="en-US" sz="1400" b="0" i="0" dirty="0">
                <a:solidFill>
                  <a:srgbClr val="374151"/>
                </a:solidFill>
                <a:effectLst/>
                <a:latin typeface="Söhne"/>
              </a:rPr>
              <a:t>Interrupt the customer and provide solutions immediately. </a:t>
            </a:r>
          </a:p>
          <a:p>
            <a:pPr marL="342900" indent="-342900" algn="l">
              <a:buAutoNum type="alphaLcParenR"/>
            </a:pPr>
            <a:r>
              <a:rPr lang="en-US" sz="1400" b="0" i="0" dirty="0">
                <a:solidFill>
                  <a:srgbClr val="374151"/>
                </a:solidFill>
                <a:effectLst/>
                <a:latin typeface="Söhne"/>
              </a:rPr>
              <a:t>Patience and active listening to allow the customer to express their grievances. </a:t>
            </a:r>
          </a:p>
          <a:p>
            <a:pPr marL="342900" indent="-342900" algn="l">
              <a:buAutoNum type="alphaLcParenR"/>
            </a:pPr>
            <a:r>
              <a:rPr lang="en-US" sz="1400" b="0" i="0" dirty="0">
                <a:solidFill>
                  <a:srgbClr val="374151"/>
                </a:solidFill>
                <a:effectLst/>
                <a:latin typeface="Söhne"/>
              </a:rPr>
              <a:t> Avoid apologizing as it may escalate the situation.  </a:t>
            </a:r>
          </a:p>
          <a:p>
            <a:pPr marL="342900" indent="-342900" algn="l">
              <a:buAutoNum type="alphaLcParenR"/>
            </a:pPr>
            <a:r>
              <a:rPr lang="en-US" sz="1400" b="0" i="0" dirty="0">
                <a:solidFill>
                  <a:srgbClr val="374151"/>
                </a:solidFill>
                <a:effectLst/>
                <a:latin typeface="Söhne"/>
              </a:rPr>
              <a:t> disinterest in the customer's concerns to prevent further complaints</a:t>
            </a:r>
            <a:r>
              <a:rPr lang="en-US" b="0" i="0" dirty="0">
                <a:solidFill>
                  <a:srgbClr val="374151"/>
                </a:solidFill>
                <a:effectLst/>
                <a:latin typeface="Söhne"/>
              </a:rPr>
              <a:t>.</a:t>
            </a:r>
          </a:p>
          <a:p>
            <a:pPr algn="l"/>
            <a:endParaRPr lang="en-US" b="0" i="0" dirty="0">
              <a:solidFill>
                <a:srgbClr val="374151"/>
              </a:solidFill>
              <a:effectLst/>
              <a:latin typeface="Söhne"/>
            </a:endParaRPr>
          </a:p>
          <a:p>
            <a:pPr algn="l"/>
            <a:r>
              <a:rPr lang="en-US" sz="1400" b="0" i="0" dirty="0">
                <a:solidFill>
                  <a:schemeClr val="accent1">
                    <a:lumMod val="60000"/>
                    <a:lumOff val="40000"/>
                  </a:schemeClr>
                </a:solidFill>
                <a:effectLst/>
                <a:latin typeface="Söhne"/>
              </a:rPr>
              <a:t>Answer: b) Patience and active listening to allow the customer to express their grievances</a:t>
            </a:r>
            <a:endParaRPr lang="en-US" b="0" i="0" dirty="0">
              <a:solidFill>
                <a:srgbClr val="374151"/>
              </a:solidFill>
              <a:effectLst/>
              <a:latin typeface="Söhne"/>
            </a:endParaRPr>
          </a:p>
          <a:p>
            <a:endParaRPr lang="en-IN" dirty="0"/>
          </a:p>
        </p:txBody>
      </p:sp>
      <p:sp>
        <p:nvSpPr>
          <p:cNvPr id="3" name="TextBox 2">
            <a:extLst>
              <a:ext uri="{FF2B5EF4-FFF2-40B4-BE49-F238E27FC236}">
                <a16:creationId xmlns:a16="http://schemas.microsoft.com/office/drawing/2014/main" id="{D3F59571-C9DA-2552-EEAE-7F336A82C117}"/>
              </a:ext>
            </a:extLst>
          </p:cNvPr>
          <p:cNvSpPr txBox="1"/>
          <p:nvPr/>
        </p:nvSpPr>
        <p:spPr>
          <a:xfrm>
            <a:off x="304800" y="379441"/>
            <a:ext cx="2743200" cy="369332"/>
          </a:xfrm>
          <a:prstGeom prst="rect">
            <a:avLst/>
          </a:prstGeom>
          <a:noFill/>
        </p:spPr>
        <p:txBody>
          <a:bodyPr wrap="square" rtlCol="0">
            <a:spAutoFit/>
          </a:bodyPr>
          <a:lstStyle/>
          <a:p>
            <a:r>
              <a:rPr lang="en-IN" dirty="0"/>
              <a:t>ASSESSMENT MCQ</a:t>
            </a:r>
          </a:p>
        </p:txBody>
      </p:sp>
    </p:spTree>
    <p:extLst>
      <p:ext uri="{BB962C8B-B14F-4D97-AF65-F5344CB8AC3E}">
        <p14:creationId xmlns:p14="http://schemas.microsoft.com/office/powerpoint/2010/main" val="25059370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59CC2A9-12BB-0763-5D5A-AF3B9A4C6480}"/>
              </a:ext>
            </a:extLst>
          </p:cNvPr>
          <p:cNvSpPr txBox="1"/>
          <p:nvPr/>
        </p:nvSpPr>
        <p:spPr>
          <a:xfrm>
            <a:off x="1143000" y="514350"/>
            <a:ext cx="6477000" cy="4000069"/>
          </a:xfrm>
          <a:prstGeom prst="rect">
            <a:avLst/>
          </a:prstGeom>
          <a:noFill/>
        </p:spPr>
        <p:txBody>
          <a:bodyPr wrap="square" rtlCol="0">
            <a:spAutoFit/>
          </a:bodyPr>
          <a:lstStyle/>
          <a:p>
            <a:pPr>
              <a:lnSpc>
                <a:spcPct val="150000"/>
              </a:lnSpc>
              <a:spcBef>
                <a:spcPts val="1500"/>
              </a:spcBef>
              <a:spcAft>
                <a:spcPts val="1500"/>
              </a:spcAft>
            </a:pPr>
            <a:r>
              <a:rPr lang="en-IN" sz="1800" b="1" kern="0" dirty="0">
                <a:effectLst/>
                <a:latin typeface="Segoe UI" panose="020B0502040204020203" pitchFamily="34" charset="0"/>
                <a:ea typeface="Times New Roman" panose="02020603050405020304" pitchFamily="18" charset="0"/>
                <a:cs typeface="Times New Roman" panose="02020603050405020304" pitchFamily="18" charset="0"/>
              </a:rPr>
              <a:t>PowerPoint Presentation Summary:</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15000"/>
              </a:lnSpc>
              <a:spcAft>
                <a:spcPts val="800"/>
              </a:spcAft>
              <a:buSzPts val="1000"/>
              <a:buFont typeface="Symbol" panose="05050102010706020507" pitchFamily="18" charset="2"/>
              <a:buChar char=""/>
              <a:tabLst>
                <a:tab pos="457200" algn="l"/>
              </a:tabLst>
            </a:pPr>
            <a:r>
              <a:rPr lang="en-IN" sz="1800" kern="0" dirty="0">
                <a:effectLst/>
                <a:latin typeface="Calibri" panose="020F0502020204030204" pitchFamily="34" charset="0"/>
                <a:ea typeface="Times New Roman" panose="02020603050405020304" pitchFamily="18" charset="0"/>
                <a:cs typeface="Calibri" panose="020F0502020204030204" pitchFamily="34" charset="0"/>
              </a:rPr>
              <a:t>The presentation comprises 13 slides, each focusing on a specific step to deal with angry customers.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15000"/>
              </a:lnSpc>
              <a:spcAft>
                <a:spcPts val="800"/>
              </a:spcAft>
              <a:buSzPts val="1000"/>
              <a:buFont typeface="Symbol" panose="05050102010706020507" pitchFamily="18" charset="2"/>
              <a:buChar char=""/>
              <a:tabLst>
                <a:tab pos="457200" algn="l"/>
              </a:tabLst>
            </a:pPr>
            <a:r>
              <a:rPr lang="en-IN" sz="1800" kern="0" dirty="0">
                <a:effectLst/>
                <a:latin typeface="Calibri" panose="020F0502020204030204" pitchFamily="34" charset="0"/>
                <a:ea typeface="Times New Roman" panose="02020603050405020304" pitchFamily="18" charset="0"/>
                <a:cs typeface="Calibri" panose="020F0502020204030204" pitchFamily="34" charset="0"/>
              </a:rPr>
              <a:t>Visual graphics complement the content, making the presentation engaging and memorable.</a:t>
            </a:r>
          </a:p>
          <a:p>
            <a:pPr marL="342900" lvl="0" indent="-342900">
              <a:lnSpc>
                <a:spcPct val="115000"/>
              </a:lnSpc>
              <a:spcAft>
                <a:spcPts val="800"/>
              </a:spcAft>
              <a:buSzPts val="1000"/>
              <a:buFont typeface="Symbol" panose="05050102010706020507" pitchFamily="18" charset="2"/>
              <a:buChar char=""/>
              <a:tabLst>
                <a:tab pos="457200" algn="l"/>
              </a:tabLst>
            </a:pPr>
            <a:r>
              <a:rPr lang="en-IN" kern="0" dirty="0">
                <a:latin typeface="Calibri" panose="020F0502020204030204" pitchFamily="34" charset="0"/>
                <a:ea typeface="Calibri" panose="020F0502020204030204" pitchFamily="34" charset="0"/>
                <a:cs typeface="Calibri" panose="020F0502020204030204" pitchFamily="34" charset="0"/>
              </a:rPr>
              <a:t>Assessment guide </a:t>
            </a:r>
            <a:r>
              <a:rPr lang="en-IN" kern="0">
                <a:latin typeface="Calibri" panose="020F0502020204030204" pitchFamily="34" charset="0"/>
                <a:ea typeface="Calibri" panose="020F0502020204030204" pitchFamily="34" charset="0"/>
                <a:cs typeface="Calibri" panose="020F0502020204030204" pitchFamily="34" charset="0"/>
              </a:rPr>
              <a:t>for clarity.</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15000"/>
              </a:lnSpc>
              <a:spcAft>
                <a:spcPts val="500"/>
              </a:spcAft>
              <a:buSzPts val="1000"/>
              <a:buFont typeface="Symbol" panose="05050102010706020507" pitchFamily="18" charset="2"/>
              <a:buChar char=""/>
              <a:tabLst>
                <a:tab pos="457200" algn="l"/>
              </a:tabLst>
            </a:pPr>
            <a:r>
              <a:rPr lang="en-IN" sz="1800" kern="0" dirty="0">
                <a:effectLst/>
                <a:latin typeface="Calibri" panose="020F0502020204030204" pitchFamily="34" charset="0"/>
                <a:ea typeface="Times New Roman" panose="02020603050405020304" pitchFamily="18" charset="0"/>
                <a:cs typeface="Calibri" panose="020F0502020204030204" pitchFamily="34" charset="0"/>
              </a:rPr>
              <a:t>The presentation aims to equip employees with essential strategies for managing tense customer situations effectively.</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15000"/>
              </a:lnSpc>
              <a:spcAft>
                <a:spcPts val="800"/>
              </a:spcAft>
            </a:pPr>
            <a:r>
              <a:rPr lang="en-IN" sz="1800" kern="100" dirty="0">
                <a:effectLst/>
                <a:latin typeface="Calibri" panose="020F0502020204030204" pitchFamily="34" charset="0"/>
                <a:ea typeface="Calibri" panose="020F0502020204030204" pitchFamily="34" charset="0"/>
                <a:cs typeface="Calibri" panose="020F0502020204030204" pitchFamily="34" charset="0"/>
              </a:rPr>
              <a:t> </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7211807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Shape 1104"/>
        <p:cNvGrpSpPr/>
        <p:nvPr/>
      </p:nvGrpSpPr>
      <p:grpSpPr>
        <a:xfrm>
          <a:off x="0" y="0"/>
          <a:ext cx="0" cy="0"/>
          <a:chOff x="0" y="0"/>
          <a:chExt cx="0" cy="0"/>
        </a:xfrm>
      </p:grpSpPr>
      <p:grpSp>
        <p:nvGrpSpPr>
          <p:cNvPr id="1105" name="Google Shape;1105;p34"/>
          <p:cNvGrpSpPr/>
          <p:nvPr/>
        </p:nvGrpSpPr>
        <p:grpSpPr>
          <a:xfrm>
            <a:off x="218" y="1955909"/>
            <a:ext cx="9143345" cy="1231682"/>
            <a:chOff x="218" y="898161"/>
            <a:chExt cx="9143345" cy="1231682"/>
          </a:xfrm>
        </p:grpSpPr>
        <p:sp>
          <p:nvSpPr>
            <p:cNvPr id="1106" name="Google Shape;1106;p34"/>
            <p:cNvSpPr/>
            <p:nvPr/>
          </p:nvSpPr>
          <p:spPr>
            <a:xfrm>
              <a:off x="4567150" y="1374616"/>
              <a:ext cx="236742" cy="232824"/>
            </a:xfrm>
            <a:custGeom>
              <a:avLst/>
              <a:gdLst/>
              <a:ahLst/>
              <a:cxnLst/>
              <a:rect l="l" t="t" r="r" b="b"/>
              <a:pathLst>
                <a:path w="618934" h="620864" extrusionOk="0">
                  <a:moveTo>
                    <a:pt x="0" y="0"/>
                  </a:moveTo>
                  <a:lnTo>
                    <a:pt x="0" y="620865"/>
                  </a:lnTo>
                  <a:lnTo>
                    <a:pt x="618935" y="620865"/>
                  </a:lnTo>
                  <a:cubicBezTo>
                    <a:pt x="480632" y="309101"/>
                    <a:pt x="339535" y="1459"/>
                    <a:pt x="0" y="0"/>
                  </a:cubicBezTo>
                  <a:close/>
                </a:path>
              </a:pathLst>
            </a:custGeom>
            <a:gradFill>
              <a:gsLst>
                <a:gs pos="0">
                  <a:srgbClr val="FFC229"/>
                </a:gs>
                <a:gs pos="100000">
                  <a:srgbClr val="FF826C"/>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7" name="Google Shape;1107;p34"/>
            <p:cNvSpPr/>
            <p:nvPr/>
          </p:nvSpPr>
          <p:spPr>
            <a:xfrm flipH="1">
              <a:off x="4340118" y="1374612"/>
              <a:ext cx="232100" cy="232824"/>
            </a:xfrm>
            <a:custGeom>
              <a:avLst/>
              <a:gdLst/>
              <a:ahLst/>
              <a:cxnLst/>
              <a:rect l="l" t="t" r="r" b="b"/>
              <a:pathLst>
                <a:path w="618934" h="620864" extrusionOk="0">
                  <a:moveTo>
                    <a:pt x="0" y="0"/>
                  </a:moveTo>
                  <a:lnTo>
                    <a:pt x="0" y="620865"/>
                  </a:lnTo>
                  <a:lnTo>
                    <a:pt x="618935" y="620865"/>
                  </a:lnTo>
                  <a:cubicBezTo>
                    <a:pt x="480632" y="309101"/>
                    <a:pt x="339535" y="1459"/>
                    <a:pt x="0" y="0"/>
                  </a:cubicBezTo>
                  <a:close/>
                </a:path>
              </a:pathLst>
            </a:custGeom>
            <a:gradFill>
              <a:gsLst>
                <a:gs pos="0">
                  <a:srgbClr val="BEF176"/>
                </a:gs>
                <a:gs pos="100000">
                  <a:srgbClr val="FFC229"/>
                </a:gs>
              </a:gsLst>
              <a:lin ang="10800025"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8" name="Google Shape;1108;p34"/>
            <p:cNvSpPr/>
            <p:nvPr/>
          </p:nvSpPr>
          <p:spPr>
            <a:xfrm>
              <a:off x="4765540" y="1606642"/>
              <a:ext cx="753451" cy="523201"/>
            </a:xfrm>
            <a:custGeom>
              <a:avLst/>
              <a:gdLst/>
              <a:ahLst/>
              <a:cxnLst/>
              <a:rect l="l" t="t" r="r" b="b"/>
              <a:pathLst>
                <a:path w="2009203" h="1395202" extrusionOk="0">
                  <a:moveTo>
                    <a:pt x="1005142" y="1395202"/>
                  </a:moveTo>
                  <a:cubicBezTo>
                    <a:pt x="1434656" y="1395202"/>
                    <a:pt x="1742377" y="650418"/>
                    <a:pt x="2009204" y="0"/>
                  </a:cubicBezTo>
                  <a:lnTo>
                    <a:pt x="0" y="0"/>
                  </a:lnTo>
                  <a:cubicBezTo>
                    <a:pt x="310706" y="521742"/>
                    <a:pt x="470408" y="1395202"/>
                    <a:pt x="1005142" y="1395202"/>
                  </a:cubicBezTo>
                  <a:close/>
                </a:path>
              </a:pathLst>
            </a:custGeom>
            <a:gradFill>
              <a:gsLst>
                <a:gs pos="0">
                  <a:srgbClr val="FF826C"/>
                </a:gs>
                <a:gs pos="100000">
                  <a:srgbClr val="FF3E4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9" name="Google Shape;1109;p34"/>
            <p:cNvSpPr/>
            <p:nvPr/>
          </p:nvSpPr>
          <p:spPr>
            <a:xfrm>
              <a:off x="4803711" y="1606642"/>
              <a:ext cx="426243" cy="242789"/>
            </a:xfrm>
            <a:custGeom>
              <a:avLst/>
              <a:gdLst/>
              <a:ahLst/>
              <a:cxnLst/>
              <a:rect l="l" t="t" r="r" b="b"/>
              <a:pathLst>
                <a:path w="1136649" h="647437" extrusionOk="0">
                  <a:moveTo>
                    <a:pt x="632968" y="647437"/>
                  </a:moveTo>
                  <a:cubicBezTo>
                    <a:pt x="884492" y="647437"/>
                    <a:pt x="1023684" y="362626"/>
                    <a:pt x="1136650" y="0"/>
                  </a:cubicBezTo>
                  <a:lnTo>
                    <a:pt x="0" y="0"/>
                  </a:lnTo>
                  <a:cubicBezTo>
                    <a:pt x="142494" y="321467"/>
                    <a:pt x="282067" y="647437"/>
                    <a:pt x="632968" y="647437"/>
                  </a:cubicBezTo>
                  <a:close/>
                </a:path>
              </a:pathLst>
            </a:custGeom>
            <a:solidFill>
              <a:srgbClr val="33E7FF">
                <a:alpha val="59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0" name="Google Shape;1110;p34"/>
            <p:cNvSpPr/>
            <p:nvPr/>
          </p:nvSpPr>
          <p:spPr>
            <a:xfrm>
              <a:off x="5519015" y="1249917"/>
              <a:ext cx="481965" cy="356728"/>
            </a:xfrm>
            <a:custGeom>
              <a:avLst/>
              <a:gdLst/>
              <a:ahLst/>
              <a:cxnLst/>
              <a:rect l="l" t="t" r="r" b="b"/>
              <a:pathLst>
                <a:path w="1285240" h="951274" extrusionOk="0">
                  <a:moveTo>
                    <a:pt x="584200" y="0"/>
                  </a:moveTo>
                  <a:cubicBezTo>
                    <a:pt x="388938" y="0"/>
                    <a:pt x="206692" y="447289"/>
                    <a:pt x="0" y="951274"/>
                  </a:cubicBezTo>
                  <a:lnTo>
                    <a:pt x="1285240" y="951274"/>
                  </a:lnTo>
                  <a:cubicBezTo>
                    <a:pt x="1028509" y="509883"/>
                    <a:pt x="837755" y="0"/>
                    <a:pt x="584200" y="0"/>
                  </a:cubicBezTo>
                  <a:close/>
                </a:path>
              </a:pathLst>
            </a:custGeom>
            <a:solidFill>
              <a:srgbClr val="83288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1" name="Google Shape;1111;p34"/>
            <p:cNvSpPr/>
            <p:nvPr/>
          </p:nvSpPr>
          <p:spPr>
            <a:xfrm>
              <a:off x="5229955" y="1040852"/>
              <a:ext cx="686062" cy="565794"/>
            </a:xfrm>
            <a:custGeom>
              <a:avLst/>
              <a:gdLst/>
              <a:ahLst/>
              <a:cxnLst/>
              <a:rect l="l" t="t" r="r" b="b"/>
              <a:pathLst>
                <a:path w="1829498" h="1508784" extrusionOk="0">
                  <a:moveTo>
                    <a:pt x="815658" y="0"/>
                  </a:moveTo>
                  <a:cubicBezTo>
                    <a:pt x="315468" y="0"/>
                    <a:pt x="197866" y="873714"/>
                    <a:pt x="0" y="1508784"/>
                  </a:cubicBezTo>
                  <a:lnTo>
                    <a:pt x="1829498" y="1508784"/>
                  </a:lnTo>
                  <a:cubicBezTo>
                    <a:pt x="1541526" y="928000"/>
                    <a:pt x="1355789" y="0"/>
                    <a:pt x="815658" y="0"/>
                  </a:cubicBezTo>
                  <a:close/>
                </a:path>
              </a:pathLst>
            </a:custGeom>
            <a:solidFill>
              <a:srgbClr val="FFA22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2" name="Google Shape;1112;p34"/>
            <p:cNvSpPr/>
            <p:nvPr/>
          </p:nvSpPr>
          <p:spPr>
            <a:xfrm>
              <a:off x="5916017" y="1606642"/>
              <a:ext cx="392906" cy="171443"/>
            </a:xfrm>
            <a:custGeom>
              <a:avLst/>
              <a:gdLst/>
              <a:ahLst/>
              <a:cxnLst/>
              <a:rect l="l" t="t" r="r" b="b"/>
              <a:pathLst>
                <a:path w="1047750" h="457182" extrusionOk="0">
                  <a:moveTo>
                    <a:pt x="500190" y="457182"/>
                  </a:moveTo>
                  <a:cubicBezTo>
                    <a:pt x="745744" y="457182"/>
                    <a:pt x="914019" y="257605"/>
                    <a:pt x="1047750" y="0"/>
                  </a:cubicBezTo>
                  <a:lnTo>
                    <a:pt x="0" y="0"/>
                  </a:lnTo>
                  <a:cubicBezTo>
                    <a:pt x="131191" y="264645"/>
                    <a:pt x="283528" y="457182"/>
                    <a:pt x="500190" y="457182"/>
                  </a:cubicBezTo>
                  <a:close/>
                </a:path>
              </a:pathLst>
            </a:custGeom>
            <a:gradFill>
              <a:gsLst>
                <a:gs pos="0">
                  <a:srgbClr val="A54FA6"/>
                </a:gs>
                <a:gs pos="100000">
                  <a:srgbClr val="F702A2"/>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3" name="Google Shape;1113;p34"/>
            <p:cNvSpPr/>
            <p:nvPr/>
          </p:nvSpPr>
          <p:spPr>
            <a:xfrm>
              <a:off x="7745341" y="1606642"/>
              <a:ext cx="493657" cy="242765"/>
            </a:xfrm>
            <a:custGeom>
              <a:avLst/>
              <a:gdLst/>
              <a:ahLst/>
              <a:cxnLst/>
              <a:rect l="l" t="t" r="r" b="b"/>
              <a:pathLst>
                <a:path w="1316418" h="647373" extrusionOk="0">
                  <a:moveTo>
                    <a:pt x="475298" y="345376"/>
                  </a:moveTo>
                  <a:cubicBezTo>
                    <a:pt x="465201" y="345376"/>
                    <a:pt x="457010" y="353551"/>
                    <a:pt x="457010" y="363640"/>
                  </a:cubicBezTo>
                  <a:cubicBezTo>
                    <a:pt x="457010" y="373730"/>
                    <a:pt x="465201" y="381905"/>
                    <a:pt x="475298" y="381905"/>
                  </a:cubicBezTo>
                  <a:cubicBezTo>
                    <a:pt x="485394" y="381905"/>
                    <a:pt x="493586" y="373730"/>
                    <a:pt x="493586" y="363640"/>
                  </a:cubicBezTo>
                  <a:cubicBezTo>
                    <a:pt x="493586" y="353551"/>
                    <a:pt x="485394" y="345376"/>
                    <a:pt x="475298" y="345376"/>
                  </a:cubicBezTo>
                  <a:close/>
                  <a:moveTo>
                    <a:pt x="475298" y="436698"/>
                  </a:moveTo>
                  <a:cubicBezTo>
                    <a:pt x="465201" y="436698"/>
                    <a:pt x="457010" y="444873"/>
                    <a:pt x="457010" y="454963"/>
                  </a:cubicBezTo>
                  <a:cubicBezTo>
                    <a:pt x="457010" y="465053"/>
                    <a:pt x="465201" y="473227"/>
                    <a:pt x="475298" y="473227"/>
                  </a:cubicBezTo>
                  <a:cubicBezTo>
                    <a:pt x="485394" y="473227"/>
                    <a:pt x="493586" y="465053"/>
                    <a:pt x="493586" y="454963"/>
                  </a:cubicBezTo>
                  <a:cubicBezTo>
                    <a:pt x="493586" y="444873"/>
                    <a:pt x="485394" y="436698"/>
                    <a:pt x="475298" y="436698"/>
                  </a:cubicBezTo>
                  <a:close/>
                  <a:moveTo>
                    <a:pt x="475298" y="528021"/>
                  </a:moveTo>
                  <a:cubicBezTo>
                    <a:pt x="465138" y="527983"/>
                    <a:pt x="456947" y="536164"/>
                    <a:pt x="456883" y="546285"/>
                  </a:cubicBezTo>
                  <a:cubicBezTo>
                    <a:pt x="456819" y="556407"/>
                    <a:pt x="465011" y="564638"/>
                    <a:pt x="475171" y="564676"/>
                  </a:cubicBezTo>
                  <a:cubicBezTo>
                    <a:pt x="485331" y="564714"/>
                    <a:pt x="493523" y="556533"/>
                    <a:pt x="493586" y="546412"/>
                  </a:cubicBezTo>
                  <a:cubicBezTo>
                    <a:pt x="493586" y="546367"/>
                    <a:pt x="493586" y="546330"/>
                    <a:pt x="493586" y="546285"/>
                  </a:cubicBezTo>
                  <a:cubicBezTo>
                    <a:pt x="493586" y="536195"/>
                    <a:pt x="485394" y="528021"/>
                    <a:pt x="475298" y="528021"/>
                  </a:cubicBezTo>
                  <a:close/>
                  <a:moveTo>
                    <a:pt x="429578" y="25748"/>
                  </a:moveTo>
                  <a:cubicBezTo>
                    <a:pt x="419481" y="25748"/>
                    <a:pt x="411290" y="33922"/>
                    <a:pt x="411290" y="44012"/>
                  </a:cubicBezTo>
                  <a:cubicBezTo>
                    <a:pt x="411290" y="54102"/>
                    <a:pt x="419481" y="62277"/>
                    <a:pt x="429578" y="62277"/>
                  </a:cubicBezTo>
                  <a:cubicBezTo>
                    <a:pt x="439675" y="62277"/>
                    <a:pt x="447866" y="54102"/>
                    <a:pt x="447866" y="44012"/>
                  </a:cubicBezTo>
                  <a:cubicBezTo>
                    <a:pt x="447739" y="33998"/>
                    <a:pt x="439611" y="25938"/>
                    <a:pt x="429578" y="25938"/>
                  </a:cubicBezTo>
                  <a:close/>
                  <a:moveTo>
                    <a:pt x="475298" y="162731"/>
                  </a:moveTo>
                  <a:cubicBezTo>
                    <a:pt x="465201" y="162731"/>
                    <a:pt x="457010" y="170906"/>
                    <a:pt x="457010" y="180996"/>
                  </a:cubicBezTo>
                  <a:cubicBezTo>
                    <a:pt x="457010" y="191086"/>
                    <a:pt x="465201" y="199260"/>
                    <a:pt x="475298" y="199260"/>
                  </a:cubicBezTo>
                  <a:cubicBezTo>
                    <a:pt x="485394" y="199260"/>
                    <a:pt x="493586" y="191086"/>
                    <a:pt x="493586" y="180996"/>
                  </a:cubicBezTo>
                  <a:cubicBezTo>
                    <a:pt x="493586" y="170906"/>
                    <a:pt x="485394" y="162731"/>
                    <a:pt x="475298" y="162731"/>
                  </a:cubicBezTo>
                  <a:close/>
                  <a:moveTo>
                    <a:pt x="521018" y="573682"/>
                  </a:moveTo>
                  <a:cubicBezTo>
                    <a:pt x="510922" y="573682"/>
                    <a:pt x="502730" y="581856"/>
                    <a:pt x="502730" y="591946"/>
                  </a:cubicBezTo>
                  <a:cubicBezTo>
                    <a:pt x="502730" y="591946"/>
                    <a:pt x="502730" y="591946"/>
                    <a:pt x="502730" y="592263"/>
                  </a:cubicBezTo>
                  <a:cubicBezTo>
                    <a:pt x="512826" y="596747"/>
                    <a:pt x="523113" y="600971"/>
                    <a:pt x="533591" y="604947"/>
                  </a:cubicBezTo>
                  <a:cubicBezTo>
                    <a:pt x="541020" y="598123"/>
                    <a:pt x="541528" y="586568"/>
                    <a:pt x="534670" y="579142"/>
                  </a:cubicBezTo>
                  <a:cubicBezTo>
                    <a:pt x="531114" y="575293"/>
                    <a:pt x="526098" y="573143"/>
                    <a:pt x="520891" y="573238"/>
                  </a:cubicBezTo>
                  <a:close/>
                  <a:moveTo>
                    <a:pt x="475298" y="254054"/>
                  </a:moveTo>
                  <a:cubicBezTo>
                    <a:pt x="465201" y="254054"/>
                    <a:pt x="457010" y="262228"/>
                    <a:pt x="457010" y="272318"/>
                  </a:cubicBezTo>
                  <a:cubicBezTo>
                    <a:pt x="457010" y="282408"/>
                    <a:pt x="465201" y="290583"/>
                    <a:pt x="475298" y="290583"/>
                  </a:cubicBezTo>
                  <a:cubicBezTo>
                    <a:pt x="485394" y="290583"/>
                    <a:pt x="493586" y="282408"/>
                    <a:pt x="493586" y="272318"/>
                  </a:cubicBezTo>
                  <a:cubicBezTo>
                    <a:pt x="493459" y="262304"/>
                    <a:pt x="485331" y="254244"/>
                    <a:pt x="475298" y="254244"/>
                  </a:cubicBezTo>
                  <a:close/>
                  <a:moveTo>
                    <a:pt x="475298" y="71409"/>
                  </a:moveTo>
                  <a:cubicBezTo>
                    <a:pt x="465201" y="71409"/>
                    <a:pt x="457010" y="79584"/>
                    <a:pt x="457010" y="89673"/>
                  </a:cubicBezTo>
                  <a:cubicBezTo>
                    <a:pt x="457010" y="99763"/>
                    <a:pt x="465201" y="107938"/>
                    <a:pt x="475298" y="107938"/>
                  </a:cubicBezTo>
                  <a:cubicBezTo>
                    <a:pt x="485394" y="107938"/>
                    <a:pt x="493586" y="99763"/>
                    <a:pt x="493586" y="89673"/>
                  </a:cubicBezTo>
                  <a:cubicBezTo>
                    <a:pt x="493586" y="79584"/>
                    <a:pt x="485394" y="71409"/>
                    <a:pt x="475298" y="71409"/>
                  </a:cubicBezTo>
                  <a:close/>
                  <a:moveTo>
                    <a:pt x="521018" y="482359"/>
                  </a:moveTo>
                  <a:cubicBezTo>
                    <a:pt x="510922" y="482359"/>
                    <a:pt x="502730" y="490534"/>
                    <a:pt x="502730" y="500624"/>
                  </a:cubicBezTo>
                  <a:cubicBezTo>
                    <a:pt x="502730" y="510714"/>
                    <a:pt x="510922" y="518888"/>
                    <a:pt x="521018" y="518888"/>
                  </a:cubicBezTo>
                  <a:cubicBezTo>
                    <a:pt x="531114" y="518888"/>
                    <a:pt x="539306" y="510714"/>
                    <a:pt x="539306" y="500624"/>
                  </a:cubicBezTo>
                  <a:cubicBezTo>
                    <a:pt x="539179" y="490610"/>
                    <a:pt x="531051" y="482550"/>
                    <a:pt x="521018" y="482550"/>
                  </a:cubicBezTo>
                  <a:close/>
                  <a:moveTo>
                    <a:pt x="383858" y="162731"/>
                  </a:moveTo>
                  <a:cubicBezTo>
                    <a:pt x="373762" y="162731"/>
                    <a:pt x="365570" y="170906"/>
                    <a:pt x="365570" y="180996"/>
                  </a:cubicBezTo>
                  <a:cubicBezTo>
                    <a:pt x="365570" y="191086"/>
                    <a:pt x="373762" y="199260"/>
                    <a:pt x="383858" y="199260"/>
                  </a:cubicBezTo>
                  <a:cubicBezTo>
                    <a:pt x="393954" y="199260"/>
                    <a:pt x="402146" y="191086"/>
                    <a:pt x="402146" y="180996"/>
                  </a:cubicBezTo>
                  <a:cubicBezTo>
                    <a:pt x="402146" y="170906"/>
                    <a:pt x="393954" y="162731"/>
                    <a:pt x="383858" y="162731"/>
                  </a:cubicBezTo>
                  <a:close/>
                  <a:moveTo>
                    <a:pt x="383858" y="254054"/>
                  </a:moveTo>
                  <a:cubicBezTo>
                    <a:pt x="373762" y="254054"/>
                    <a:pt x="365570" y="262228"/>
                    <a:pt x="365570" y="272318"/>
                  </a:cubicBezTo>
                  <a:cubicBezTo>
                    <a:pt x="365570" y="282408"/>
                    <a:pt x="373762" y="290583"/>
                    <a:pt x="383858" y="290583"/>
                  </a:cubicBezTo>
                  <a:cubicBezTo>
                    <a:pt x="393954" y="290583"/>
                    <a:pt x="402146" y="282408"/>
                    <a:pt x="402146" y="272318"/>
                  </a:cubicBezTo>
                  <a:cubicBezTo>
                    <a:pt x="402019" y="262304"/>
                    <a:pt x="393891" y="254244"/>
                    <a:pt x="383858" y="254244"/>
                  </a:cubicBezTo>
                  <a:close/>
                  <a:moveTo>
                    <a:pt x="383858" y="71409"/>
                  </a:moveTo>
                  <a:cubicBezTo>
                    <a:pt x="373762" y="71409"/>
                    <a:pt x="365570" y="79584"/>
                    <a:pt x="365570" y="89673"/>
                  </a:cubicBezTo>
                  <a:cubicBezTo>
                    <a:pt x="365570" y="99763"/>
                    <a:pt x="373762" y="107938"/>
                    <a:pt x="383858" y="107938"/>
                  </a:cubicBezTo>
                  <a:cubicBezTo>
                    <a:pt x="393954" y="107938"/>
                    <a:pt x="402146" y="99763"/>
                    <a:pt x="402146" y="89673"/>
                  </a:cubicBezTo>
                  <a:cubicBezTo>
                    <a:pt x="402146" y="79584"/>
                    <a:pt x="393954" y="71409"/>
                    <a:pt x="383858" y="71409"/>
                  </a:cubicBezTo>
                  <a:close/>
                  <a:moveTo>
                    <a:pt x="383858" y="345376"/>
                  </a:moveTo>
                  <a:cubicBezTo>
                    <a:pt x="373762" y="345376"/>
                    <a:pt x="365570" y="353551"/>
                    <a:pt x="365570" y="363640"/>
                  </a:cubicBezTo>
                  <a:cubicBezTo>
                    <a:pt x="365570" y="373730"/>
                    <a:pt x="373762" y="381905"/>
                    <a:pt x="383858" y="381905"/>
                  </a:cubicBezTo>
                  <a:cubicBezTo>
                    <a:pt x="393954" y="381905"/>
                    <a:pt x="402146" y="373730"/>
                    <a:pt x="402146" y="363640"/>
                  </a:cubicBezTo>
                  <a:cubicBezTo>
                    <a:pt x="402146" y="353551"/>
                    <a:pt x="393954" y="345376"/>
                    <a:pt x="383858" y="345376"/>
                  </a:cubicBezTo>
                  <a:close/>
                  <a:moveTo>
                    <a:pt x="429578" y="208392"/>
                  </a:moveTo>
                  <a:cubicBezTo>
                    <a:pt x="419481" y="208392"/>
                    <a:pt x="411290" y="216567"/>
                    <a:pt x="411290" y="226657"/>
                  </a:cubicBezTo>
                  <a:cubicBezTo>
                    <a:pt x="411290" y="236747"/>
                    <a:pt x="419481" y="244921"/>
                    <a:pt x="429578" y="244921"/>
                  </a:cubicBezTo>
                  <a:cubicBezTo>
                    <a:pt x="439675" y="244921"/>
                    <a:pt x="447866" y="236747"/>
                    <a:pt x="447866" y="226657"/>
                  </a:cubicBezTo>
                  <a:cubicBezTo>
                    <a:pt x="447866" y="216567"/>
                    <a:pt x="439675" y="208392"/>
                    <a:pt x="429578" y="208392"/>
                  </a:cubicBezTo>
                  <a:close/>
                  <a:moveTo>
                    <a:pt x="429578" y="117070"/>
                  </a:moveTo>
                  <a:cubicBezTo>
                    <a:pt x="419481" y="117070"/>
                    <a:pt x="411290" y="125245"/>
                    <a:pt x="411290" y="135335"/>
                  </a:cubicBezTo>
                  <a:cubicBezTo>
                    <a:pt x="411290" y="145424"/>
                    <a:pt x="419481" y="153599"/>
                    <a:pt x="429578" y="153599"/>
                  </a:cubicBezTo>
                  <a:cubicBezTo>
                    <a:pt x="439675" y="153599"/>
                    <a:pt x="447866" y="145424"/>
                    <a:pt x="447866" y="135335"/>
                  </a:cubicBezTo>
                  <a:cubicBezTo>
                    <a:pt x="447866" y="125245"/>
                    <a:pt x="439675" y="117070"/>
                    <a:pt x="429578" y="117070"/>
                  </a:cubicBezTo>
                  <a:close/>
                  <a:moveTo>
                    <a:pt x="429578" y="299715"/>
                  </a:moveTo>
                  <a:cubicBezTo>
                    <a:pt x="419481" y="299715"/>
                    <a:pt x="411290" y="307890"/>
                    <a:pt x="411290" y="317979"/>
                  </a:cubicBezTo>
                  <a:cubicBezTo>
                    <a:pt x="411290" y="328069"/>
                    <a:pt x="419481" y="336244"/>
                    <a:pt x="429578" y="336244"/>
                  </a:cubicBezTo>
                  <a:cubicBezTo>
                    <a:pt x="439675" y="336244"/>
                    <a:pt x="447866" y="328069"/>
                    <a:pt x="447866" y="317979"/>
                  </a:cubicBezTo>
                  <a:cubicBezTo>
                    <a:pt x="447866" y="307890"/>
                    <a:pt x="439675" y="299715"/>
                    <a:pt x="429578" y="299715"/>
                  </a:cubicBezTo>
                  <a:close/>
                  <a:moveTo>
                    <a:pt x="429578" y="482359"/>
                  </a:moveTo>
                  <a:cubicBezTo>
                    <a:pt x="419481" y="482359"/>
                    <a:pt x="411290" y="490534"/>
                    <a:pt x="411290" y="500624"/>
                  </a:cubicBezTo>
                  <a:cubicBezTo>
                    <a:pt x="411290" y="510714"/>
                    <a:pt x="419481" y="518888"/>
                    <a:pt x="429578" y="518888"/>
                  </a:cubicBezTo>
                  <a:cubicBezTo>
                    <a:pt x="439675" y="518888"/>
                    <a:pt x="447866" y="510714"/>
                    <a:pt x="447866" y="500624"/>
                  </a:cubicBezTo>
                  <a:cubicBezTo>
                    <a:pt x="447739" y="490610"/>
                    <a:pt x="439611" y="482550"/>
                    <a:pt x="429578" y="482550"/>
                  </a:cubicBezTo>
                  <a:close/>
                  <a:moveTo>
                    <a:pt x="429578" y="391037"/>
                  </a:moveTo>
                  <a:cubicBezTo>
                    <a:pt x="419481" y="391037"/>
                    <a:pt x="411290" y="399212"/>
                    <a:pt x="411290" y="409302"/>
                  </a:cubicBezTo>
                  <a:cubicBezTo>
                    <a:pt x="411290" y="419391"/>
                    <a:pt x="419481" y="427566"/>
                    <a:pt x="429578" y="427566"/>
                  </a:cubicBezTo>
                  <a:cubicBezTo>
                    <a:pt x="439675" y="427566"/>
                    <a:pt x="447866" y="419391"/>
                    <a:pt x="447866" y="409302"/>
                  </a:cubicBezTo>
                  <a:cubicBezTo>
                    <a:pt x="447866" y="399212"/>
                    <a:pt x="439675" y="391037"/>
                    <a:pt x="429578" y="391037"/>
                  </a:cubicBezTo>
                  <a:close/>
                  <a:moveTo>
                    <a:pt x="566738" y="71409"/>
                  </a:moveTo>
                  <a:cubicBezTo>
                    <a:pt x="556641" y="71409"/>
                    <a:pt x="548450" y="79584"/>
                    <a:pt x="548450" y="89673"/>
                  </a:cubicBezTo>
                  <a:cubicBezTo>
                    <a:pt x="548450" y="99763"/>
                    <a:pt x="556641" y="107938"/>
                    <a:pt x="566738" y="107938"/>
                  </a:cubicBezTo>
                  <a:cubicBezTo>
                    <a:pt x="576835" y="107938"/>
                    <a:pt x="585026" y="99763"/>
                    <a:pt x="585026" y="89673"/>
                  </a:cubicBezTo>
                  <a:cubicBezTo>
                    <a:pt x="585026" y="79584"/>
                    <a:pt x="576835" y="71409"/>
                    <a:pt x="566738" y="71409"/>
                  </a:cubicBezTo>
                  <a:close/>
                  <a:moveTo>
                    <a:pt x="612458" y="391037"/>
                  </a:moveTo>
                  <a:cubicBezTo>
                    <a:pt x="602362" y="391037"/>
                    <a:pt x="594170" y="399212"/>
                    <a:pt x="594170" y="409302"/>
                  </a:cubicBezTo>
                  <a:cubicBezTo>
                    <a:pt x="594170" y="419391"/>
                    <a:pt x="602362" y="427566"/>
                    <a:pt x="612458" y="427566"/>
                  </a:cubicBezTo>
                  <a:cubicBezTo>
                    <a:pt x="622554" y="427566"/>
                    <a:pt x="630746" y="419391"/>
                    <a:pt x="630746" y="409302"/>
                  </a:cubicBezTo>
                  <a:cubicBezTo>
                    <a:pt x="630746" y="399212"/>
                    <a:pt x="622554" y="391037"/>
                    <a:pt x="612458" y="391037"/>
                  </a:cubicBezTo>
                  <a:close/>
                  <a:moveTo>
                    <a:pt x="612458" y="299715"/>
                  </a:moveTo>
                  <a:cubicBezTo>
                    <a:pt x="602362" y="299715"/>
                    <a:pt x="594170" y="307890"/>
                    <a:pt x="594170" y="317979"/>
                  </a:cubicBezTo>
                  <a:cubicBezTo>
                    <a:pt x="594170" y="328069"/>
                    <a:pt x="602362" y="336244"/>
                    <a:pt x="612458" y="336244"/>
                  </a:cubicBezTo>
                  <a:cubicBezTo>
                    <a:pt x="622554" y="336244"/>
                    <a:pt x="630746" y="328069"/>
                    <a:pt x="630746" y="317979"/>
                  </a:cubicBezTo>
                  <a:cubicBezTo>
                    <a:pt x="630746" y="307890"/>
                    <a:pt x="622554" y="299715"/>
                    <a:pt x="612458" y="299715"/>
                  </a:cubicBezTo>
                  <a:close/>
                  <a:moveTo>
                    <a:pt x="612458" y="482359"/>
                  </a:moveTo>
                  <a:cubicBezTo>
                    <a:pt x="602362" y="482359"/>
                    <a:pt x="594170" y="490534"/>
                    <a:pt x="594170" y="500624"/>
                  </a:cubicBezTo>
                  <a:cubicBezTo>
                    <a:pt x="594170" y="510714"/>
                    <a:pt x="602362" y="518888"/>
                    <a:pt x="612458" y="518888"/>
                  </a:cubicBezTo>
                  <a:cubicBezTo>
                    <a:pt x="622554" y="518888"/>
                    <a:pt x="630746" y="510714"/>
                    <a:pt x="630746" y="500624"/>
                  </a:cubicBezTo>
                  <a:cubicBezTo>
                    <a:pt x="630619" y="490610"/>
                    <a:pt x="622491" y="482550"/>
                    <a:pt x="612458" y="482550"/>
                  </a:cubicBezTo>
                  <a:close/>
                  <a:moveTo>
                    <a:pt x="521018" y="391037"/>
                  </a:moveTo>
                  <a:cubicBezTo>
                    <a:pt x="510922" y="391037"/>
                    <a:pt x="502730" y="399212"/>
                    <a:pt x="502730" y="409302"/>
                  </a:cubicBezTo>
                  <a:cubicBezTo>
                    <a:pt x="502730" y="419391"/>
                    <a:pt x="510922" y="427566"/>
                    <a:pt x="521018" y="427566"/>
                  </a:cubicBezTo>
                  <a:cubicBezTo>
                    <a:pt x="531114" y="427566"/>
                    <a:pt x="539306" y="419391"/>
                    <a:pt x="539306" y="409302"/>
                  </a:cubicBezTo>
                  <a:cubicBezTo>
                    <a:pt x="539306" y="399212"/>
                    <a:pt x="531114" y="391037"/>
                    <a:pt x="521018" y="391037"/>
                  </a:cubicBezTo>
                  <a:close/>
                  <a:moveTo>
                    <a:pt x="612458" y="25748"/>
                  </a:moveTo>
                  <a:cubicBezTo>
                    <a:pt x="602362" y="25748"/>
                    <a:pt x="594170" y="33922"/>
                    <a:pt x="594170" y="44012"/>
                  </a:cubicBezTo>
                  <a:cubicBezTo>
                    <a:pt x="594170" y="54102"/>
                    <a:pt x="602362" y="62277"/>
                    <a:pt x="612458" y="62277"/>
                  </a:cubicBezTo>
                  <a:cubicBezTo>
                    <a:pt x="622554" y="62277"/>
                    <a:pt x="630746" y="54102"/>
                    <a:pt x="630746" y="44012"/>
                  </a:cubicBezTo>
                  <a:cubicBezTo>
                    <a:pt x="630619" y="33998"/>
                    <a:pt x="622491" y="25938"/>
                    <a:pt x="612458" y="25938"/>
                  </a:cubicBezTo>
                  <a:close/>
                  <a:moveTo>
                    <a:pt x="658178" y="619343"/>
                  </a:moveTo>
                  <a:cubicBezTo>
                    <a:pt x="648970" y="619381"/>
                    <a:pt x="641224" y="626293"/>
                    <a:pt x="640144" y="635451"/>
                  </a:cubicBezTo>
                  <a:cubicBezTo>
                    <a:pt x="651891" y="637734"/>
                    <a:pt x="663829" y="639700"/>
                    <a:pt x="676085" y="641349"/>
                  </a:cubicBezTo>
                  <a:cubicBezTo>
                    <a:pt x="678180" y="631475"/>
                    <a:pt x="671830" y="621797"/>
                    <a:pt x="661925" y="619730"/>
                  </a:cubicBezTo>
                  <a:cubicBezTo>
                    <a:pt x="660718" y="619470"/>
                    <a:pt x="659448" y="619343"/>
                    <a:pt x="658178" y="619343"/>
                  </a:cubicBezTo>
                  <a:close/>
                  <a:moveTo>
                    <a:pt x="383858" y="436698"/>
                  </a:moveTo>
                  <a:cubicBezTo>
                    <a:pt x="373762" y="436698"/>
                    <a:pt x="365570" y="444873"/>
                    <a:pt x="365570" y="454963"/>
                  </a:cubicBezTo>
                  <a:cubicBezTo>
                    <a:pt x="365570" y="465053"/>
                    <a:pt x="373762" y="473227"/>
                    <a:pt x="383858" y="473227"/>
                  </a:cubicBezTo>
                  <a:cubicBezTo>
                    <a:pt x="393954" y="473227"/>
                    <a:pt x="402146" y="465053"/>
                    <a:pt x="402146" y="454963"/>
                  </a:cubicBezTo>
                  <a:cubicBezTo>
                    <a:pt x="402146" y="444873"/>
                    <a:pt x="393954" y="436698"/>
                    <a:pt x="383858" y="436698"/>
                  </a:cubicBezTo>
                  <a:close/>
                  <a:moveTo>
                    <a:pt x="612458" y="208392"/>
                  </a:moveTo>
                  <a:cubicBezTo>
                    <a:pt x="602362" y="208392"/>
                    <a:pt x="594170" y="216567"/>
                    <a:pt x="594170" y="226657"/>
                  </a:cubicBezTo>
                  <a:cubicBezTo>
                    <a:pt x="594170" y="236747"/>
                    <a:pt x="602362" y="244921"/>
                    <a:pt x="612458" y="244921"/>
                  </a:cubicBezTo>
                  <a:cubicBezTo>
                    <a:pt x="622554" y="244921"/>
                    <a:pt x="630746" y="236747"/>
                    <a:pt x="630746" y="226657"/>
                  </a:cubicBezTo>
                  <a:cubicBezTo>
                    <a:pt x="630746" y="216567"/>
                    <a:pt x="622554" y="208392"/>
                    <a:pt x="612458" y="208392"/>
                  </a:cubicBezTo>
                  <a:close/>
                  <a:moveTo>
                    <a:pt x="612458" y="117070"/>
                  </a:moveTo>
                  <a:cubicBezTo>
                    <a:pt x="602362" y="117070"/>
                    <a:pt x="594170" y="125245"/>
                    <a:pt x="594170" y="135335"/>
                  </a:cubicBezTo>
                  <a:cubicBezTo>
                    <a:pt x="594170" y="145424"/>
                    <a:pt x="602362" y="153599"/>
                    <a:pt x="612458" y="153599"/>
                  </a:cubicBezTo>
                  <a:cubicBezTo>
                    <a:pt x="622554" y="153599"/>
                    <a:pt x="630746" y="145424"/>
                    <a:pt x="630746" y="135335"/>
                  </a:cubicBezTo>
                  <a:cubicBezTo>
                    <a:pt x="630746" y="125245"/>
                    <a:pt x="622554" y="117070"/>
                    <a:pt x="612458" y="117070"/>
                  </a:cubicBezTo>
                  <a:close/>
                  <a:moveTo>
                    <a:pt x="612458" y="573682"/>
                  </a:moveTo>
                  <a:cubicBezTo>
                    <a:pt x="602362" y="573682"/>
                    <a:pt x="594170" y="581856"/>
                    <a:pt x="594170" y="591946"/>
                  </a:cubicBezTo>
                  <a:cubicBezTo>
                    <a:pt x="594170" y="602036"/>
                    <a:pt x="602362" y="610211"/>
                    <a:pt x="612458" y="610211"/>
                  </a:cubicBezTo>
                  <a:cubicBezTo>
                    <a:pt x="622554" y="610211"/>
                    <a:pt x="630746" y="602036"/>
                    <a:pt x="630746" y="591946"/>
                  </a:cubicBezTo>
                  <a:cubicBezTo>
                    <a:pt x="630746" y="581856"/>
                    <a:pt x="622554" y="573682"/>
                    <a:pt x="612458" y="573682"/>
                  </a:cubicBezTo>
                  <a:close/>
                  <a:moveTo>
                    <a:pt x="521018" y="25748"/>
                  </a:moveTo>
                  <a:cubicBezTo>
                    <a:pt x="510922" y="25748"/>
                    <a:pt x="502730" y="33922"/>
                    <a:pt x="502730" y="44012"/>
                  </a:cubicBezTo>
                  <a:cubicBezTo>
                    <a:pt x="502730" y="54102"/>
                    <a:pt x="510922" y="62277"/>
                    <a:pt x="521018" y="62277"/>
                  </a:cubicBezTo>
                  <a:cubicBezTo>
                    <a:pt x="531114" y="62277"/>
                    <a:pt x="539306" y="54102"/>
                    <a:pt x="539306" y="44012"/>
                  </a:cubicBezTo>
                  <a:cubicBezTo>
                    <a:pt x="539179" y="33998"/>
                    <a:pt x="531051" y="25938"/>
                    <a:pt x="521018" y="25938"/>
                  </a:cubicBezTo>
                  <a:close/>
                  <a:moveTo>
                    <a:pt x="521018" y="117070"/>
                  </a:moveTo>
                  <a:cubicBezTo>
                    <a:pt x="510922" y="117070"/>
                    <a:pt x="502730" y="125245"/>
                    <a:pt x="502730" y="135335"/>
                  </a:cubicBezTo>
                  <a:cubicBezTo>
                    <a:pt x="502730" y="145424"/>
                    <a:pt x="510922" y="153599"/>
                    <a:pt x="521018" y="153599"/>
                  </a:cubicBezTo>
                  <a:cubicBezTo>
                    <a:pt x="531114" y="153599"/>
                    <a:pt x="539306" y="145424"/>
                    <a:pt x="539306" y="135335"/>
                  </a:cubicBezTo>
                  <a:cubicBezTo>
                    <a:pt x="539306" y="125245"/>
                    <a:pt x="531114" y="117070"/>
                    <a:pt x="521018" y="117070"/>
                  </a:cubicBezTo>
                  <a:close/>
                  <a:moveTo>
                    <a:pt x="521018" y="208392"/>
                  </a:moveTo>
                  <a:cubicBezTo>
                    <a:pt x="510922" y="208392"/>
                    <a:pt x="502730" y="216567"/>
                    <a:pt x="502730" y="226657"/>
                  </a:cubicBezTo>
                  <a:cubicBezTo>
                    <a:pt x="502730" y="236747"/>
                    <a:pt x="510922" y="244921"/>
                    <a:pt x="521018" y="244921"/>
                  </a:cubicBezTo>
                  <a:cubicBezTo>
                    <a:pt x="531114" y="244921"/>
                    <a:pt x="539306" y="236747"/>
                    <a:pt x="539306" y="226657"/>
                  </a:cubicBezTo>
                  <a:cubicBezTo>
                    <a:pt x="539306" y="216567"/>
                    <a:pt x="531114" y="208392"/>
                    <a:pt x="521018" y="208392"/>
                  </a:cubicBezTo>
                  <a:close/>
                  <a:moveTo>
                    <a:pt x="521018" y="299715"/>
                  </a:moveTo>
                  <a:cubicBezTo>
                    <a:pt x="510922" y="299715"/>
                    <a:pt x="502730" y="307890"/>
                    <a:pt x="502730" y="317979"/>
                  </a:cubicBezTo>
                  <a:cubicBezTo>
                    <a:pt x="502730" y="328069"/>
                    <a:pt x="510922" y="336244"/>
                    <a:pt x="521018" y="336244"/>
                  </a:cubicBezTo>
                  <a:cubicBezTo>
                    <a:pt x="531114" y="336244"/>
                    <a:pt x="539306" y="328069"/>
                    <a:pt x="539306" y="317979"/>
                  </a:cubicBezTo>
                  <a:cubicBezTo>
                    <a:pt x="539306" y="307890"/>
                    <a:pt x="531114" y="299715"/>
                    <a:pt x="521018" y="299715"/>
                  </a:cubicBezTo>
                  <a:close/>
                  <a:moveTo>
                    <a:pt x="566738" y="162731"/>
                  </a:moveTo>
                  <a:cubicBezTo>
                    <a:pt x="556641" y="162731"/>
                    <a:pt x="548450" y="170906"/>
                    <a:pt x="548450" y="180996"/>
                  </a:cubicBezTo>
                  <a:cubicBezTo>
                    <a:pt x="548450" y="191086"/>
                    <a:pt x="556641" y="199260"/>
                    <a:pt x="566738" y="199260"/>
                  </a:cubicBezTo>
                  <a:cubicBezTo>
                    <a:pt x="576835" y="199260"/>
                    <a:pt x="585026" y="191086"/>
                    <a:pt x="585026" y="180996"/>
                  </a:cubicBezTo>
                  <a:cubicBezTo>
                    <a:pt x="585026" y="170906"/>
                    <a:pt x="576835" y="162731"/>
                    <a:pt x="566738" y="162731"/>
                  </a:cubicBezTo>
                  <a:close/>
                  <a:moveTo>
                    <a:pt x="566738" y="528021"/>
                  </a:moveTo>
                  <a:cubicBezTo>
                    <a:pt x="556578" y="527983"/>
                    <a:pt x="548387" y="536164"/>
                    <a:pt x="548323" y="546285"/>
                  </a:cubicBezTo>
                  <a:cubicBezTo>
                    <a:pt x="548260" y="556407"/>
                    <a:pt x="556451" y="564638"/>
                    <a:pt x="566611" y="564676"/>
                  </a:cubicBezTo>
                  <a:cubicBezTo>
                    <a:pt x="576771" y="564714"/>
                    <a:pt x="584962" y="556533"/>
                    <a:pt x="585026" y="546412"/>
                  </a:cubicBezTo>
                  <a:cubicBezTo>
                    <a:pt x="585026" y="546367"/>
                    <a:pt x="585026" y="546330"/>
                    <a:pt x="585026" y="546285"/>
                  </a:cubicBezTo>
                  <a:cubicBezTo>
                    <a:pt x="585026" y="536195"/>
                    <a:pt x="576835" y="528021"/>
                    <a:pt x="566738" y="528021"/>
                  </a:cubicBezTo>
                  <a:close/>
                  <a:moveTo>
                    <a:pt x="566738" y="254054"/>
                  </a:moveTo>
                  <a:cubicBezTo>
                    <a:pt x="556641" y="254054"/>
                    <a:pt x="548450" y="262228"/>
                    <a:pt x="548450" y="272318"/>
                  </a:cubicBezTo>
                  <a:cubicBezTo>
                    <a:pt x="548450" y="282408"/>
                    <a:pt x="556641" y="290583"/>
                    <a:pt x="566738" y="290583"/>
                  </a:cubicBezTo>
                  <a:cubicBezTo>
                    <a:pt x="576835" y="290583"/>
                    <a:pt x="585026" y="282408"/>
                    <a:pt x="585026" y="272318"/>
                  </a:cubicBezTo>
                  <a:cubicBezTo>
                    <a:pt x="584899" y="262304"/>
                    <a:pt x="576771" y="254244"/>
                    <a:pt x="566738" y="254244"/>
                  </a:cubicBezTo>
                  <a:close/>
                  <a:moveTo>
                    <a:pt x="566738" y="345376"/>
                  </a:moveTo>
                  <a:cubicBezTo>
                    <a:pt x="556641" y="345376"/>
                    <a:pt x="548450" y="353551"/>
                    <a:pt x="548450" y="363640"/>
                  </a:cubicBezTo>
                  <a:cubicBezTo>
                    <a:pt x="548450" y="373730"/>
                    <a:pt x="556641" y="381905"/>
                    <a:pt x="566738" y="381905"/>
                  </a:cubicBezTo>
                  <a:cubicBezTo>
                    <a:pt x="576835" y="381905"/>
                    <a:pt x="585026" y="373730"/>
                    <a:pt x="585026" y="363640"/>
                  </a:cubicBezTo>
                  <a:cubicBezTo>
                    <a:pt x="585026" y="353551"/>
                    <a:pt x="576835" y="345376"/>
                    <a:pt x="566738" y="345376"/>
                  </a:cubicBezTo>
                  <a:close/>
                  <a:moveTo>
                    <a:pt x="566738" y="436698"/>
                  </a:moveTo>
                  <a:cubicBezTo>
                    <a:pt x="556641" y="436698"/>
                    <a:pt x="548450" y="444873"/>
                    <a:pt x="548450" y="454963"/>
                  </a:cubicBezTo>
                  <a:cubicBezTo>
                    <a:pt x="548450" y="465053"/>
                    <a:pt x="556641" y="473227"/>
                    <a:pt x="566738" y="473227"/>
                  </a:cubicBezTo>
                  <a:cubicBezTo>
                    <a:pt x="576835" y="473227"/>
                    <a:pt x="585026" y="465053"/>
                    <a:pt x="585026" y="454963"/>
                  </a:cubicBezTo>
                  <a:cubicBezTo>
                    <a:pt x="585026" y="444873"/>
                    <a:pt x="576835" y="436698"/>
                    <a:pt x="566738" y="436698"/>
                  </a:cubicBezTo>
                  <a:close/>
                  <a:moveTo>
                    <a:pt x="338138" y="299715"/>
                  </a:moveTo>
                  <a:cubicBezTo>
                    <a:pt x="328041" y="299715"/>
                    <a:pt x="319849" y="307890"/>
                    <a:pt x="319849" y="317979"/>
                  </a:cubicBezTo>
                  <a:cubicBezTo>
                    <a:pt x="319849" y="328069"/>
                    <a:pt x="328041" y="336244"/>
                    <a:pt x="338138" y="336244"/>
                  </a:cubicBezTo>
                  <a:cubicBezTo>
                    <a:pt x="348235" y="336244"/>
                    <a:pt x="356426" y="328069"/>
                    <a:pt x="356426" y="317979"/>
                  </a:cubicBezTo>
                  <a:cubicBezTo>
                    <a:pt x="356426" y="307890"/>
                    <a:pt x="348235" y="299715"/>
                    <a:pt x="338138" y="299715"/>
                  </a:cubicBezTo>
                  <a:close/>
                  <a:moveTo>
                    <a:pt x="292418" y="16616"/>
                  </a:moveTo>
                  <a:cubicBezTo>
                    <a:pt x="301879" y="16590"/>
                    <a:pt x="309753" y="9392"/>
                    <a:pt x="310579" y="0"/>
                  </a:cubicBezTo>
                  <a:lnTo>
                    <a:pt x="274193" y="0"/>
                  </a:lnTo>
                  <a:cubicBezTo>
                    <a:pt x="275019" y="9443"/>
                    <a:pt x="282956" y="16679"/>
                    <a:pt x="292418" y="16616"/>
                  </a:cubicBezTo>
                  <a:close/>
                  <a:moveTo>
                    <a:pt x="200978" y="16616"/>
                  </a:moveTo>
                  <a:cubicBezTo>
                    <a:pt x="210439" y="16590"/>
                    <a:pt x="218313" y="9392"/>
                    <a:pt x="219139" y="0"/>
                  </a:cubicBezTo>
                  <a:lnTo>
                    <a:pt x="182880" y="0"/>
                  </a:lnTo>
                  <a:cubicBezTo>
                    <a:pt x="183642" y="9392"/>
                    <a:pt x="191516" y="16616"/>
                    <a:pt x="200978" y="16616"/>
                  </a:cubicBezTo>
                  <a:close/>
                  <a:moveTo>
                    <a:pt x="109538" y="16616"/>
                  </a:moveTo>
                  <a:cubicBezTo>
                    <a:pt x="119000" y="16590"/>
                    <a:pt x="126874" y="9392"/>
                    <a:pt x="127699" y="0"/>
                  </a:cubicBezTo>
                  <a:lnTo>
                    <a:pt x="91440" y="0"/>
                  </a:lnTo>
                  <a:cubicBezTo>
                    <a:pt x="92266" y="9380"/>
                    <a:pt x="100140" y="16584"/>
                    <a:pt x="109538" y="16616"/>
                  </a:cubicBezTo>
                  <a:close/>
                  <a:moveTo>
                    <a:pt x="383858" y="16616"/>
                  </a:moveTo>
                  <a:cubicBezTo>
                    <a:pt x="393319" y="16590"/>
                    <a:pt x="401193" y="9392"/>
                    <a:pt x="402019" y="0"/>
                  </a:cubicBezTo>
                  <a:lnTo>
                    <a:pt x="365761" y="0"/>
                  </a:lnTo>
                  <a:cubicBezTo>
                    <a:pt x="366523" y="9392"/>
                    <a:pt x="374397" y="16616"/>
                    <a:pt x="383858" y="16616"/>
                  </a:cubicBezTo>
                  <a:close/>
                  <a:moveTo>
                    <a:pt x="63818" y="25748"/>
                  </a:moveTo>
                  <a:cubicBezTo>
                    <a:pt x="53722" y="25748"/>
                    <a:pt x="45530" y="33922"/>
                    <a:pt x="45530" y="44012"/>
                  </a:cubicBezTo>
                  <a:cubicBezTo>
                    <a:pt x="45530" y="54102"/>
                    <a:pt x="53722" y="62277"/>
                    <a:pt x="63818" y="62277"/>
                  </a:cubicBezTo>
                  <a:cubicBezTo>
                    <a:pt x="73914" y="62277"/>
                    <a:pt x="82106" y="54102"/>
                    <a:pt x="82106" y="44012"/>
                  </a:cubicBezTo>
                  <a:cubicBezTo>
                    <a:pt x="81979" y="33998"/>
                    <a:pt x="73851" y="25938"/>
                    <a:pt x="63818" y="25938"/>
                  </a:cubicBezTo>
                  <a:close/>
                  <a:moveTo>
                    <a:pt x="63818" y="117070"/>
                  </a:moveTo>
                  <a:cubicBezTo>
                    <a:pt x="57341" y="117121"/>
                    <a:pt x="51436" y="120539"/>
                    <a:pt x="48133" y="126076"/>
                  </a:cubicBezTo>
                  <a:lnTo>
                    <a:pt x="65913" y="153409"/>
                  </a:lnTo>
                  <a:cubicBezTo>
                    <a:pt x="75947" y="152699"/>
                    <a:pt x="83503" y="143991"/>
                    <a:pt x="82804" y="133965"/>
                  </a:cubicBezTo>
                  <a:cubicBezTo>
                    <a:pt x="82106" y="124129"/>
                    <a:pt x="73661" y="116633"/>
                    <a:pt x="63818" y="117070"/>
                  </a:cubicBezTo>
                  <a:close/>
                  <a:moveTo>
                    <a:pt x="475298" y="16616"/>
                  </a:moveTo>
                  <a:cubicBezTo>
                    <a:pt x="484760" y="16590"/>
                    <a:pt x="492634" y="9392"/>
                    <a:pt x="493459" y="0"/>
                  </a:cubicBezTo>
                  <a:lnTo>
                    <a:pt x="457200" y="0"/>
                  </a:lnTo>
                  <a:cubicBezTo>
                    <a:pt x="457962" y="9392"/>
                    <a:pt x="465837" y="16616"/>
                    <a:pt x="475298" y="16616"/>
                  </a:cubicBezTo>
                  <a:close/>
                  <a:moveTo>
                    <a:pt x="18098" y="71409"/>
                  </a:moveTo>
                  <a:cubicBezTo>
                    <a:pt x="16511" y="71447"/>
                    <a:pt x="14923" y="71682"/>
                    <a:pt x="13399" y="72107"/>
                  </a:cubicBezTo>
                  <a:cubicBezTo>
                    <a:pt x="19749" y="81746"/>
                    <a:pt x="26099" y="91513"/>
                    <a:pt x="32449" y="101279"/>
                  </a:cubicBezTo>
                  <a:cubicBezTo>
                    <a:pt x="35179" y="98038"/>
                    <a:pt x="36703" y="93922"/>
                    <a:pt x="36703" y="89673"/>
                  </a:cubicBezTo>
                  <a:cubicBezTo>
                    <a:pt x="36703" y="79584"/>
                    <a:pt x="28512" y="71409"/>
                    <a:pt x="18415" y="71409"/>
                  </a:cubicBezTo>
                  <a:cubicBezTo>
                    <a:pt x="18288" y="71409"/>
                    <a:pt x="18224" y="71409"/>
                    <a:pt x="18098" y="71409"/>
                  </a:cubicBezTo>
                  <a:close/>
                  <a:moveTo>
                    <a:pt x="36259" y="0"/>
                  </a:moveTo>
                  <a:lnTo>
                    <a:pt x="0" y="0"/>
                  </a:lnTo>
                  <a:cubicBezTo>
                    <a:pt x="1016" y="10001"/>
                    <a:pt x="9970" y="17275"/>
                    <a:pt x="20003" y="16248"/>
                  </a:cubicBezTo>
                  <a:cubicBezTo>
                    <a:pt x="28575" y="15366"/>
                    <a:pt x="35370" y="8580"/>
                    <a:pt x="36259" y="0"/>
                  </a:cubicBezTo>
                  <a:close/>
                  <a:moveTo>
                    <a:pt x="1115378" y="16616"/>
                  </a:moveTo>
                  <a:cubicBezTo>
                    <a:pt x="1124839" y="16616"/>
                    <a:pt x="1132713" y="9392"/>
                    <a:pt x="1133475" y="0"/>
                  </a:cubicBezTo>
                  <a:lnTo>
                    <a:pt x="1097280" y="0"/>
                  </a:lnTo>
                  <a:cubicBezTo>
                    <a:pt x="1098042" y="9392"/>
                    <a:pt x="1105916" y="16616"/>
                    <a:pt x="1115378" y="16616"/>
                  </a:cubicBezTo>
                  <a:close/>
                  <a:moveTo>
                    <a:pt x="1023938" y="16616"/>
                  </a:moveTo>
                  <a:cubicBezTo>
                    <a:pt x="1033400" y="16616"/>
                    <a:pt x="1041274" y="9392"/>
                    <a:pt x="1042036" y="0"/>
                  </a:cubicBezTo>
                  <a:lnTo>
                    <a:pt x="1005840" y="0"/>
                  </a:lnTo>
                  <a:cubicBezTo>
                    <a:pt x="1006602" y="9392"/>
                    <a:pt x="1014476" y="16616"/>
                    <a:pt x="1023938" y="16616"/>
                  </a:cubicBezTo>
                  <a:close/>
                  <a:moveTo>
                    <a:pt x="932498" y="16616"/>
                  </a:moveTo>
                  <a:cubicBezTo>
                    <a:pt x="941960" y="16616"/>
                    <a:pt x="949834" y="9392"/>
                    <a:pt x="950595" y="0"/>
                  </a:cubicBezTo>
                  <a:lnTo>
                    <a:pt x="914400" y="0"/>
                  </a:lnTo>
                  <a:cubicBezTo>
                    <a:pt x="915162" y="9392"/>
                    <a:pt x="923037" y="16616"/>
                    <a:pt x="932498" y="16616"/>
                  </a:cubicBezTo>
                  <a:close/>
                  <a:moveTo>
                    <a:pt x="109538" y="162478"/>
                  </a:moveTo>
                  <a:cubicBezTo>
                    <a:pt x="99441" y="162478"/>
                    <a:pt x="91249" y="170652"/>
                    <a:pt x="91249" y="180742"/>
                  </a:cubicBezTo>
                  <a:cubicBezTo>
                    <a:pt x="91249" y="190832"/>
                    <a:pt x="99441" y="199007"/>
                    <a:pt x="109538" y="199007"/>
                  </a:cubicBezTo>
                  <a:cubicBezTo>
                    <a:pt x="119635" y="199007"/>
                    <a:pt x="127826" y="190832"/>
                    <a:pt x="127826" y="180742"/>
                  </a:cubicBezTo>
                  <a:cubicBezTo>
                    <a:pt x="127699" y="170754"/>
                    <a:pt x="119571" y="162731"/>
                    <a:pt x="109538" y="162731"/>
                  </a:cubicBezTo>
                  <a:close/>
                  <a:moveTo>
                    <a:pt x="566738" y="16616"/>
                  </a:moveTo>
                  <a:cubicBezTo>
                    <a:pt x="576200" y="16590"/>
                    <a:pt x="584074" y="9392"/>
                    <a:pt x="584899" y="0"/>
                  </a:cubicBezTo>
                  <a:lnTo>
                    <a:pt x="548640" y="0"/>
                  </a:lnTo>
                  <a:cubicBezTo>
                    <a:pt x="549402" y="9392"/>
                    <a:pt x="557276" y="16616"/>
                    <a:pt x="566738" y="16616"/>
                  </a:cubicBezTo>
                  <a:close/>
                  <a:moveTo>
                    <a:pt x="1206818" y="16616"/>
                  </a:moveTo>
                  <a:cubicBezTo>
                    <a:pt x="1216279" y="16616"/>
                    <a:pt x="1224153" y="9392"/>
                    <a:pt x="1224915" y="0"/>
                  </a:cubicBezTo>
                  <a:lnTo>
                    <a:pt x="1188593" y="0"/>
                  </a:lnTo>
                  <a:cubicBezTo>
                    <a:pt x="1189419" y="9443"/>
                    <a:pt x="1197356" y="16679"/>
                    <a:pt x="1206818" y="16616"/>
                  </a:cubicBezTo>
                  <a:close/>
                  <a:moveTo>
                    <a:pt x="841058" y="16616"/>
                  </a:moveTo>
                  <a:cubicBezTo>
                    <a:pt x="850519" y="16616"/>
                    <a:pt x="858393" y="9392"/>
                    <a:pt x="859155" y="0"/>
                  </a:cubicBezTo>
                  <a:lnTo>
                    <a:pt x="822961" y="0"/>
                  </a:lnTo>
                  <a:cubicBezTo>
                    <a:pt x="823723" y="9392"/>
                    <a:pt x="831597" y="16616"/>
                    <a:pt x="841058" y="16616"/>
                  </a:cubicBezTo>
                  <a:close/>
                  <a:moveTo>
                    <a:pt x="658178" y="16616"/>
                  </a:moveTo>
                  <a:cubicBezTo>
                    <a:pt x="667639" y="16590"/>
                    <a:pt x="675513" y="9392"/>
                    <a:pt x="676339" y="0"/>
                  </a:cubicBezTo>
                  <a:lnTo>
                    <a:pt x="640080" y="0"/>
                  </a:lnTo>
                  <a:cubicBezTo>
                    <a:pt x="640842" y="9392"/>
                    <a:pt x="648716" y="16616"/>
                    <a:pt x="658178" y="16616"/>
                  </a:cubicBezTo>
                  <a:close/>
                  <a:moveTo>
                    <a:pt x="749618" y="16616"/>
                  </a:moveTo>
                  <a:cubicBezTo>
                    <a:pt x="759079" y="16616"/>
                    <a:pt x="766953" y="9392"/>
                    <a:pt x="767715" y="0"/>
                  </a:cubicBezTo>
                  <a:lnTo>
                    <a:pt x="731393" y="0"/>
                  </a:lnTo>
                  <a:cubicBezTo>
                    <a:pt x="732219" y="9443"/>
                    <a:pt x="740156" y="16679"/>
                    <a:pt x="749618" y="16616"/>
                  </a:cubicBezTo>
                  <a:close/>
                  <a:moveTo>
                    <a:pt x="200978" y="71409"/>
                  </a:moveTo>
                  <a:cubicBezTo>
                    <a:pt x="190881" y="71409"/>
                    <a:pt x="182690" y="79584"/>
                    <a:pt x="182690" y="89673"/>
                  </a:cubicBezTo>
                  <a:cubicBezTo>
                    <a:pt x="182690" y="99763"/>
                    <a:pt x="190881" y="107938"/>
                    <a:pt x="200978" y="107938"/>
                  </a:cubicBezTo>
                  <a:cubicBezTo>
                    <a:pt x="211075" y="107938"/>
                    <a:pt x="219266" y="99763"/>
                    <a:pt x="219266" y="89673"/>
                  </a:cubicBezTo>
                  <a:cubicBezTo>
                    <a:pt x="219266" y="79584"/>
                    <a:pt x="211075" y="71409"/>
                    <a:pt x="200978" y="71409"/>
                  </a:cubicBezTo>
                  <a:close/>
                  <a:moveTo>
                    <a:pt x="292418" y="162731"/>
                  </a:moveTo>
                  <a:cubicBezTo>
                    <a:pt x="282322" y="162731"/>
                    <a:pt x="274130" y="170906"/>
                    <a:pt x="274130" y="180996"/>
                  </a:cubicBezTo>
                  <a:cubicBezTo>
                    <a:pt x="274130" y="191086"/>
                    <a:pt x="282322" y="199260"/>
                    <a:pt x="292418" y="199260"/>
                  </a:cubicBezTo>
                  <a:cubicBezTo>
                    <a:pt x="302514" y="199260"/>
                    <a:pt x="310706" y="191086"/>
                    <a:pt x="310706" y="180996"/>
                  </a:cubicBezTo>
                  <a:cubicBezTo>
                    <a:pt x="310706" y="170906"/>
                    <a:pt x="302514" y="162731"/>
                    <a:pt x="292418" y="162731"/>
                  </a:cubicBezTo>
                  <a:close/>
                  <a:moveTo>
                    <a:pt x="292418" y="71409"/>
                  </a:moveTo>
                  <a:cubicBezTo>
                    <a:pt x="282322" y="71409"/>
                    <a:pt x="274130" y="79584"/>
                    <a:pt x="274130" y="89673"/>
                  </a:cubicBezTo>
                  <a:cubicBezTo>
                    <a:pt x="274130" y="99763"/>
                    <a:pt x="282322" y="107938"/>
                    <a:pt x="292418" y="107938"/>
                  </a:cubicBezTo>
                  <a:cubicBezTo>
                    <a:pt x="302514" y="107938"/>
                    <a:pt x="310706" y="99763"/>
                    <a:pt x="310706" y="89673"/>
                  </a:cubicBezTo>
                  <a:cubicBezTo>
                    <a:pt x="310706" y="79584"/>
                    <a:pt x="302514" y="71409"/>
                    <a:pt x="292418" y="71409"/>
                  </a:cubicBezTo>
                  <a:close/>
                  <a:moveTo>
                    <a:pt x="292418" y="254054"/>
                  </a:moveTo>
                  <a:cubicBezTo>
                    <a:pt x="282322" y="254054"/>
                    <a:pt x="274130" y="262228"/>
                    <a:pt x="274130" y="272318"/>
                  </a:cubicBezTo>
                  <a:cubicBezTo>
                    <a:pt x="274130" y="282408"/>
                    <a:pt x="282322" y="290583"/>
                    <a:pt x="292418" y="290583"/>
                  </a:cubicBezTo>
                  <a:cubicBezTo>
                    <a:pt x="302514" y="290583"/>
                    <a:pt x="310706" y="282408"/>
                    <a:pt x="310706" y="272318"/>
                  </a:cubicBezTo>
                  <a:cubicBezTo>
                    <a:pt x="310579" y="262304"/>
                    <a:pt x="302451" y="254244"/>
                    <a:pt x="292418" y="254244"/>
                  </a:cubicBezTo>
                  <a:close/>
                  <a:moveTo>
                    <a:pt x="292418" y="345376"/>
                  </a:moveTo>
                  <a:cubicBezTo>
                    <a:pt x="282322" y="345376"/>
                    <a:pt x="274130" y="353551"/>
                    <a:pt x="274130" y="363640"/>
                  </a:cubicBezTo>
                  <a:cubicBezTo>
                    <a:pt x="274130" y="373730"/>
                    <a:pt x="282322" y="381905"/>
                    <a:pt x="292418" y="381905"/>
                  </a:cubicBezTo>
                  <a:cubicBezTo>
                    <a:pt x="302514" y="381905"/>
                    <a:pt x="310706" y="373730"/>
                    <a:pt x="310706" y="363640"/>
                  </a:cubicBezTo>
                  <a:cubicBezTo>
                    <a:pt x="310706" y="353551"/>
                    <a:pt x="302514" y="345376"/>
                    <a:pt x="292418" y="345376"/>
                  </a:cubicBezTo>
                  <a:close/>
                  <a:moveTo>
                    <a:pt x="338138" y="208392"/>
                  </a:moveTo>
                  <a:cubicBezTo>
                    <a:pt x="328041" y="208392"/>
                    <a:pt x="319849" y="216567"/>
                    <a:pt x="319849" y="226657"/>
                  </a:cubicBezTo>
                  <a:cubicBezTo>
                    <a:pt x="319849" y="236747"/>
                    <a:pt x="328041" y="244921"/>
                    <a:pt x="338138" y="244921"/>
                  </a:cubicBezTo>
                  <a:cubicBezTo>
                    <a:pt x="348235" y="244921"/>
                    <a:pt x="356426" y="236747"/>
                    <a:pt x="356426" y="226657"/>
                  </a:cubicBezTo>
                  <a:cubicBezTo>
                    <a:pt x="356426" y="216567"/>
                    <a:pt x="348235" y="208392"/>
                    <a:pt x="338138" y="208392"/>
                  </a:cubicBezTo>
                  <a:close/>
                  <a:moveTo>
                    <a:pt x="109538" y="71409"/>
                  </a:moveTo>
                  <a:cubicBezTo>
                    <a:pt x="99441" y="71409"/>
                    <a:pt x="91249" y="79584"/>
                    <a:pt x="91249" y="89673"/>
                  </a:cubicBezTo>
                  <a:cubicBezTo>
                    <a:pt x="91249" y="99763"/>
                    <a:pt x="99441" y="107938"/>
                    <a:pt x="109538" y="107938"/>
                  </a:cubicBezTo>
                  <a:cubicBezTo>
                    <a:pt x="119635" y="107938"/>
                    <a:pt x="127826" y="99763"/>
                    <a:pt x="127826" y="89673"/>
                  </a:cubicBezTo>
                  <a:cubicBezTo>
                    <a:pt x="127826" y="79584"/>
                    <a:pt x="119635" y="71409"/>
                    <a:pt x="109538" y="71409"/>
                  </a:cubicBezTo>
                  <a:close/>
                  <a:moveTo>
                    <a:pt x="246698" y="25748"/>
                  </a:moveTo>
                  <a:cubicBezTo>
                    <a:pt x="236601" y="25748"/>
                    <a:pt x="228410" y="33922"/>
                    <a:pt x="228410" y="44012"/>
                  </a:cubicBezTo>
                  <a:cubicBezTo>
                    <a:pt x="228410" y="54102"/>
                    <a:pt x="236601" y="62277"/>
                    <a:pt x="246698" y="62277"/>
                  </a:cubicBezTo>
                  <a:cubicBezTo>
                    <a:pt x="256794" y="62277"/>
                    <a:pt x="264986" y="54102"/>
                    <a:pt x="264986" y="44012"/>
                  </a:cubicBezTo>
                  <a:cubicBezTo>
                    <a:pt x="264859" y="33998"/>
                    <a:pt x="256731" y="25938"/>
                    <a:pt x="246698" y="25938"/>
                  </a:cubicBezTo>
                  <a:close/>
                  <a:moveTo>
                    <a:pt x="338138" y="117070"/>
                  </a:moveTo>
                  <a:cubicBezTo>
                    <a:pt x="328041" y="117070"/>
                    <a:pt x="319849" y="125245"/>
                    <a:pt x="319849" y="135335"/>
                  </a:cubicBezTo>
                  <a:cubicBezTo>
                    <a:pt x="319849" y="145424"/>
                    <a:pt x="328041" y="153599"/>
                    <a:pt x="338138" y="153599"/>
                  </a:cubicBezTo>
                  <a:cubicBezTo>
                    <a:pt x="348235" y="153599"/>
                    <a:pt x="356426" y="145424"/>
                    <a:pt x="356426" y="135335"/>
                  </a:cubicBezTo>
                  <a:cubicBezTo>
                    <a:pt x="356426" y="125245"/>
                    <a:pt x="348235" y="117070"/>
                    <a:pt x="338138" y="117070"/>
                  </a:cubicBezTo>
                  <a:close/>
                  <a:moveTo>
                    <a:pt x="658178" y="528021"/>
                  </a:moveTo>
                  <a:cubicBezTo>
                    <a:pt x="648018" y="527983"/>
                    <a:pt x="639826" y="536164"/>
                    <a:pt x="639763" y="546285"/>
                  </a:cubicBezTo>
                  <a:cubicBezTo>
                    <a:pt x="639700" y="556407"/>
                    <a:pt x="647891" y="564638"/>
                    <a:pt x="658051" y="564676"/>
                  </a:cubicBezTo>
                  <a:cubicBezTo>
                    <a:pt x="668211" y="564714"/>
                    <a:pt x="676402" y="556533"/>
                    <a:pt x="676466" y="546412"/>
                  </a:cubicBezTo>
                  <a:cubicBezTo>
                    <a:pt x="676466" y="546367"/>
                    <a:pt x="676466" y="546330"/>
                    <a:pt x="676466" y="546285"/>
                  </a:cubicBezTo>
                  <a:cubicBezTo>
                    <a:pt x="676466" y="536195"/>
                    <a:pt x="668275" y="528021"/>
                    <a:pt x="658178" y="528021"/>
                  </a:cubicBezTo>
                  <a:close/>
                  <a:moveTo>
                    <a:pt x="338138" y="391037"/>
                  </a:moveTo>
                  <a:cubicBezTo>
                    <a:pt x="328041" y="391037"/>
                    <a:pt x="319849" y="399212"/>
                    <a:pt x="319849" y="409302"/>
                  </a:cubicBezTo>
                  <a:cubicBezTo>
                    <a:pt x="319849" y="419391"/>
                    <a:pt x="328041" y="427566"/>
                    <a:pt x="338138" y="427566"/>
                  </a:cubicBezTo>
                  <a:cubicBezTo>
                    <a:pt x="348235" y="427566"/>
                    <a:pt x="356426" y="419391"/>
                    <a:pt x="356426" y="409302"/>
                  </a:cubicBezTo>
                  <a:cubicBezTo>
                    <a:pt x="356426" y="399212"/>
                    <a:pt x="348235" y="391037"/>
                    <a:pt x="338138" y="391037"/>
                  </a:cubicBezTo>
                  <a:close/>
                  <a:moveTo>
                    <a:pt x="155258" y="25748"/>
                  </a:moveTo>
                  <a:cubicBezTo>
                    <a:pt x="145162" y="25748"/>
                    <a:pt x="136970" y="33922"/>
                    <a:pt x="136970" y="44012"/>
                  </a:cubicBezTo>
                  <a:cubicBezTo>
                    <a:pt x="136970" y="54102"/>
                    <a:pt x="145162" y="62277"/>
                    <a:pt x="155258" y="62277"/>
                  </a:cubicBezTo>
                  <a:cubicBezTo>
                    <a:pt x="165354" y="62277"/>
                    <a:pt x="173546" y="54102"/>
                    <a:pt x="173546" y="44012"/>
                  </a:cubicBezTo>
                  <a:cubicBezTo>
                    <a:pt x="173419" y="33998"/>
                    <a:pt x="165291" y="25938"/>
                    <a:pt x="155258" y="25938"/>
                  </a:cubicBezTo>
                  <a:close/>
                  <a:moveTo>
                    <a:pt x="155258" y="117070"/>
                  </a:moveTo>
                  <a:cubicBezTo>
                    <a:pt x="145162" y="117070"/>
                    <a:pt x="136970" y="125245"/>
                    <a:pt x="136970" y="135335"/>
                  </a:cubicBezTo>
                  <a:cubicBezTo>
                    <a:pt x="136970" y="145424"/>
                    <a:pt x="145162" y="153599"/>
                    <a:pt x="155258" y="153599"/>
                  </a:cubicBezTo>
                  <a:cubicBezTo>
                    <a:pt x="165354" y="153599"/>
                    <a:pt x="173546" y="145424"/>
                    <a:pt x="173546" y="135335"/>
                  </a:cubicBezTo>
                  <a:cubicBezTo>
                    <a:pt x="173546" y="125245"/>
                    <a:pt x="165354" y="117070"/>
                    <a:pt x="155258" y="117070"/>
                  </a:cubicBezTo>
                  <a:close/>
                  <a:moveTo>
                    <a:pt x="200978" y="254054"/>
                  </a:moveTo>
                  <a:cubicBezTo>
                    <a:pt x="190881" y="254054"/>
                    <a:pt x="182690" y="262228"/>
                    <a:pt x="182690" y="272318"/>
                  </a:cubicBezTo>
                  <a:cubicBezTo>
                    <a:pt x="182690" y="282408"/>
                    <a:pt x="190881" y="290583"/>
                    <a:pt x="200978" y="290583"/>
                  </a:cubicBezTo>
                  <a:cubicBezTo>
                    <a:pt x="211075" y="290583"/>
                    <a:pt x="219266" y="282408"/>
                    <a:pt x="219266" y="272318"/>
                  </a:cubicBezTo>
                  <a:cubicBezTo>
                    <a:pt x="219139" y="262304"/>
                    <a:pt x="211011" y="254244"/>
                    <a:pt x="200978" y="254244"/>
                  </a:cubicBezTo>
                  <a:close/>
                  <a:moveTo>
                    <a:pt x="155258" y="208392"/>
                  </a:moveTo>
                  <a:cubicBezTo>
                    <a:pt x="145162" y="208392"/>
                    <a:pt x="136970" y="216567"/>
                    <a:pt x="136970" y="226657"/>
                  </a:cubicBezTo>
                  <a:cubicBezTo>
                    <a:pt x="136970" y="236747"/>
                    <a:pt x="145162" y="244921"/>
                    <a:pt x="155258" y="244921"/>
                  </a:cubicBezTo>
                  <a:cubicBezTo>
                    <a:pt x="165354" y="244921"/>
                    <a:pt x="173546" y="236747"/>
                    <a:pt x="173546" y="226657"/>
                  </a:cubicBezTo>
                  <a:cubicBezTo>
                    <a:pt x="173546" y="216567"/>
                    <a:pt x="165354" y="208392"/>
                    <a:pt x="155258" y="208392"/>
                  </a:cubicBezTo>
                  <a:close/>
                  <a:moveTo>
                    <a:pt x="200978" y="162731"/>
                  </a:moveTo>
                  <a:cubicBezTo>
                    <a:pt x="190881" y="162731"/>
                    <a:pt x="182690" y="170906"/>
                    <a:pt x="182690" y="180996"/>
                  </a:cubicBezTo>
                  <a:cubicBezTo>
                    <a:pt x="182690" y="191086"/>
                    <a:pt x="190881" y="199260"/>
                    <a:pt x="200978" y="199260"/>
                  </a:cubicBezTo>
                  <a:cubicBezTo>
                    <a:pt x="211075" y="199260"/>
                    <a:pt x="219266" y="191086"/>
                    <a:pt x="219266" y="180996"/>
                  </a:cubicBezTo>
                  <a:cubicBezTo>
                    <a:pt x="219266" y="170906"/>
                    <a:pt x="211075" y="162731"/>
                    <a:pt x="200978" y="162731"/>
                  </a:cubicBezTo>
                  <a:close/>
                  <a:moveTo>
                    <a:pt x="246698" y="208392"/>
                  </a:moveTo>
                  <a:cubicBezTo>
                    <a:pt x="236601" y="208392"/>
                    <a:pt x="228410" y="216567"/>
                    <a:pt x="228410" y="226657"/>
                  </a:cubicBezTo>
                  <a:cubicBezTo>
                    <a:pt x="228410" y="236747"/>
                    <a:pt x="236601" y="244921"/>
                    <a:pt x="246698" y="244921"/>
                  </a:cubicBezTo>
                  <a:cubicBezTo>
                    <a:pt x="256794" y="244921"/>
                    <a:pt x="264986" y="236747"/>
                    <a:pt x="264986" y="226657"/>
                  </a:cubicBezTo>
                  <a:cubicBezTo>
                    <a:pt x="264986" y="216567"/>
                    <a:pt x="256794" y="208392"/>
                    <a:pt x="246698" y="208392"/>
                  </a:cubicBezTo>
                  <a:close/>
                  <a:moveTo>
                    <a:pt x="246698" y="299715"/>
                  </a:moveTo>
                  <a:cubicBezTo>
                    <a:pt x="236601" y="299715"/>
                    <a:pt x="228410" y="307890"/>
                    <a:pt x="228410" y="317979"/>
                  </a:cubicBezTo>
                  <a:cubicBezTo>
                    <a:pt x="228410" y="328069"/>
                    <a:pt x="236601" y="336244"/>
                    <a:pt x="246698" y="336244"/>
                  </a:cubicBezTo>
                  <a:cubicBezTo>
                    <a:pt x="256794" y="336244"/>
                    <a:pt x="264986" y="328069"/>
                    <a:pt x="264986" y="317979"/>
                  </a:cubicBezTo>
                  <a:cubicBezTo>
                    <a:pt x="264986" y="307890"/>
                    <a:pt x="256794" y="299715"/>
                    <a:pt x="246698" y="299715"/>
                  </a:cubicBezTo>
                  <a:close/>
                  <a:moveTo>
                    <a:pt x="338138" y="25748"/>
                  </a:moveTo>
                  <a:cubicBezTo>
                    <a:pt x="328041" y="25748"/>
                    <a:pt x="319849" y="33922"/>
                    <a:pt x="319849" y="44012"/>
                  </a:cubicBezTo>
                  <a:cubicBezTo>
                    <a:pt x="319849" y="54102"/>
                    <a:pt x="328041" y="62277"/>
                    <a:pt x="338138" y="62277"/>
                  </a:cubicBezTo>
                  <a:cubicBezTo>
                    <a:pt x="348235" y="62277"/>
                    <a:pt x="356426" y="54102"/>
                    <a:pt x="356426" y="44012"/>
                  </a:cubicBezTo>
                  <a:cubicBezTo>
                    <a:pt x="356299" y="33998"/>
                    <a:pt x="348171" y="25938"/>
                    <a:pt x="338138" y="25938"/>
                  </a:cubicBezTo>
                  <a:close/>
                  <a:moveTo>
                    <a:pt x="246698" y="117070"/>
                  </a:moveTo>
                  <a:cubicBezTo>
                    <a:pt x="236601" y="117070"/>
                    <a:pt x="228410" y="125245"/>
                    <a:pt x="228410" y="135335"/>
                  </a:cubicBezTo>
                  <a:cubicBezTo>
                    <a:pt x="228410" y="145424"/>
                    <a:pt x="236601" y="153599"/>
                    <a:pt x="246698" y="153599"/>
                  </a:cubicBezTo>
                  <a:cubicBezTo>
                    <a:pt x="256794" y="153599"/>
                    <a:pt x="264986" y="145424"/>
                    <a:pt x="264986" y="135335"/>
                  </a:cubicBezTo>
                  <a:cubicBezTo>
                    <a:pt x="264986" y="125245"/>
                    <a:pt x="256794" y="117070"/>
                    <a:pt x="246698" y="117070"/>
                  </a:cubicBezTo>
                  <a:close/>
                  <a:moveTo>
                    <a:pt x="1023938" y="345376"/>
                  </a:moveTo>
                  <a:cubicBezTo>
                    <a:pt x="1013841" y="345376"/>
                    <a:pt x="1005650" y="353551"/>
                    <a:pt x="1005650" y="363640"/>
                  </a:cubicBezTo>
                  <a:cubicBezTo>
                    <a:pt x="1005650" y="373730"/>
                    <a:pt x="1013841" y="381905"/>
                    <a:pt x="1023938" y="381905"/>
                  </a:cubicBezTo>
                  <a:cubicBezTo>
                    <a:pt x="1034035" y="381905"/>
                    <a:pt x="1042226" y="373730"/>
                    <a:pt x="1042226" y="363640"/>
                  </a:cubicBezTo>
                  <a:cubicBezTo>
                    <a:pt x="1042226" y="353551"/>
                    <a:pt x="1034035" y="345376"/>
                    <a:pt x="1023938" y="345376"/>
                  </a:cubicBezTo>
                  <a:close/>
                  <a:moveTo>
                    <a:pt x="978218" y="25748"/>
                  </a:moveTo>
                  <a:cubicBezTo>
                    <a:pt x="968122" y="25748"/>
                    <a:pt x="959930" y="33922"/>
                    <a:pt x="959930" y="44012"/>
                  </a:cubicBezTo>
                  <a:cubicBezTo>
                    <a:pt x="959930" y="54102"/>
                    <a:pt x="968122" y="62277"/>
                    <a:pt x="978218" y="62277"/>
                  </a:cubicBezTo>
                  <a:cubicBezTo>
                    <a:pt x="988314" y="62277"/>
                    <a:pt x="996506" y="54102"/>
                    <a:pt x="996506" y="44012"/>
                  </a:cubicBezTo>
                  <a:cubicBezTo>
                    <a:pt x="996379" y="33998"/>
                    <a:pt x="988251" y="25938"/>
                    <a:pt x="978218" y="25938"/>
                  </a:cubicBezTo>
                  <a:close/>
                  <a:moveTo>
                    <a:pt x="1023938" y="436698"/>
                  </a:moveTo>
                  <a:cubicBezTo>
                    <a:pt x="1013841" y="436698"/>
                    <a:pt x="1005650" y="444873"/>
                    <a:pt x="1005650" y="454963"/>
                  </a:cubicBezTo>
                  <a:cubicBezTo>
                    <a:pt x="1005650" y="465053"/>
                    <a:pt x="1013841" y="473227"/>
                    <a:pt x="1023938" y="473227"/>
                  </a:cubicBezTo>
                  <a:cubicBezTo>
                    <a:pt x="1034035" y="473227"/>
                    <a:pt x="1042226" y="465053"/>
                    <a:pt x="1042226" y="454963"/>
                  </a:cubicBezTo>
                  <a:cubicBezTo>
                    <a:pt x="1042226" y="444873"/>
                    <a:pt x="1034035" y="436698"/>
                    <a:pt x="1023938" y="436698"/>
                  </a:cubicBezTo>
                  <a:close/>
                  <a:moveTo>
                    <a:pt x="978218" y="117070"/>
                  </a:moveTo>
                  <a:cubicBezTo>
                    <a:pt x="968122" y="117070"/>
                    <a:pt x="959930" y="125245"/>
                    <a:pt x="959930" y="135335"/>
                  </a:cubicBezTo>
                  <a:cubicBezTo>
                    <a:pt x="959930" y="145424"/>
                    <a:pt x="968122" y="153599"/>
                    <a:pt x="978218" y="153599"/>
                  </a:cubicBezTo>
                  <a:cubicBezTo>
                    <a:pt x="988314" y="153599"/>
                    <a:pt x="996506" y="145424"/>
                    <a:pt x="996506" y="135335"/>
                  </a:cubicBezTo>
                  <a:cubicBezTo>
                    <a:pt x="996506" y="125245"/>
                    <a:pt x="988314" y="117070"/>
                    <a:pt x="978218" y="117070"/>
                  </a:cubicBezTo>
                  <a:close/>
                  <a:moveTo>
                    <a:pt x="1069658" y="391037"/>
                  </a:moveTo>
                  <a:cubicBezTo>
                    <a:pt x="1059562" y="391037"/>
                    <a:pt x="1051370" y="399212"/>
                    <a:pt x="1051370" y="409302"/>
                  </a:cubicBezTo>
                  <a:cubicBezTo>
                    <a:pt x="1051370" y="419391"/>
                    <a:pt x="1059562" y="427566"/>
                    <a:pt x="1069658" y="427566"/>
                  </a:cubicBezTo>
                  <a:cubicBezTo>
                    <a:pt x="1079754" y="427566"/>
                    <a:pt x="1087946" y="419391"/>
                    <a:pt x="1087946" y="409302"/>
                  </a:cubicBezTo>
                  <a:cubicBezTo>
                    <a:pt x="1087946" y="399212"/>
                    <a:pt x="1079754" y="391037"/>
                    <a:pt x="1069658" y="391037"/>
                  </a:cubicBezTo>
                  <a:close/>
                  <a:moveTo>
                    <a:pt x="1023938" y="254054"/>
                  </a:moveTo>
                  <a:cubicBezTo>
                    <a:pt x="1013841" y="254054"/>
                    <a:pt x="1005650" y="262228"/>
                    <a:pt x="1005650" y="272318"/>
                  </a:cubicBezTo>
                  <a:cubicBezTo>
                    <a:pt x="1005650" y="282408"/>
                    <a:pt x="1013841" y="290583"/>
                    <a:pt x="1023938" y="290583"/>
                  </a:cubicBezTo>
                  <a:cubicBezTo>
                    <a:pt x="1034035" y="290583"/>
                    <a:pt x="1042226" y="282408"/>
                    <a:pt x="1042226" y="272318"/>
                  </a:cubicBezTo>
                  <a:cubicBezTo>
                    <a:pt x="1042099" y="262304"/>
                    <a:pt x="1033971" y="254244"/>
                    <a:pt x="1023938" y="254244"/>
                  </a:cubicBezTo>
                  <a:close/>
                  <a:moveTo>
                    <a:pt x="1023938" y="71409"/>
                  </a:moveTo>
                  <a:cubicBezTo>
                    <a:pt x="1013841" y="71409"/>
                    <a:pt x="1005650" y="79584"/>
                    <a:pt x="1005650" y="89673"/>
                  </a:cubicBezTo>
                  <a:cubicBezTo>
                    <a:pt x="1005650" y="99763"/>
                    <a:pt x="1013841" y="107938"/>
                    <a:pt x="1023938" y="107938"/>
                  </a:cubicBezTo>
                  <a:cubicBezTo>
                    <a:pt x="1034035" y="107938"/>
                    <a:pt x="1042226" y="99763"/>
                    <a:pt x="1042226" y="89673"/>
                  </a:cubicBezTo>
                  <a:cubicBezTo>
                    <a:pt x="1042226" y="79584"/>
                    <a:pt x="1034035" y="71409"/>
                    <a:pt x="1023938" y="71409"/>
                  </a:cubicBezTo>
                  <a:close/>
                  <a:moveTo>
                    <a:pt x="978218" y="208392"/>
                  </a:moveTo>
                  <a:cubicBezTo>
                    <a:pt x="968122" y="208392"/>
                    <a:pt x="959930" y="216567"/>
                    <a:pt x="959930" y="226657"/>
                  </a:cubicBezTo>
                  <a:cubicBezTo>
                    <a:pt x="959930" y="236747"/>
                    <a:pt x="968122" y="244921"/>
                    <a:pt x="978218" y="244921"/>
                  </a:cubicBezTo>
                  <a:cubicBezTo>
                    <a:pt x="988314" y="244921"/>
                    <a:pt x="996506" y="236747"/>
                    <a:pt x="996506" y="226657"/>
                  </a:cubicBezTo>
                  <a:cubicBezTo>
                    <a:pt x="996506" y="216567"/>
                    <a:pt x="988314" y="208392"/>
                    <a:pt x="978218" y="208392"/>
                  </a:cubicBezTo>
                  <a:close/>
                  <a:moveTo>
                    <a:pt x="1023938" y="162731"/>
                  </a:moveTo>
                  <a:cubicBezTo>
                    <a:pt x="1013841" y="162731"/>
                    <a:pt x="1005650" y="170906"/>
                    <a:pt x="1005650" y="180996"/>
                  </a:cubicBezTo>
                  <a:cubicBezTo>
                    <a:pt x="1005650" y="191086"/>
                    <a:pt x="1013841" y="199260"/>
                    <a:pt x="1023938" y="199260"/>
                  </a:cubicBezTo>
                  <a:cubicBezTo>
                    <a:pt x="1034035" y="199260"/>
                    <a:pt x="1042226" y="191086"/>
                    <a:pt x="1042226" y="180996"/>
                  </a:cubicBezTo>
                  <a:cubicBezTo>
                    <a:pt x="1042226" y="170906"/>
                    <a:pt x="1034035" y="162731"/>
                    <a:pt x="1023938" y="162731"/>
                  </a:cubicBezTo>
                  <a:close/>
                  <a:moveTo>
                    <a:pt x="932498" y="528021"/>
                  </a:moveTo>
                  <a:cubicBezTo>
                    <a:pt x="922338" y="527983"/>
                    <a:pt x="914147" y="536164"/>
                    <a:pt x="914083" y="546285"/>
                  </a:cubicBezTo>
                  <a:cubicBezTo>
                    <a:pt x="914019" y="556407"/>
                    <a:pt x="922211" y="564638"/>
                    <a:pt x="932371" y="564676"/>
                  </a:cubicBezTo>
                  <a:cubicBezTo>
                    <a:pt x="942531" y="564714"/>
                    <a:pt x="950723" y="556533"/>
                    <a:pt x="950786" y="546412"/>
                  </a:cubicBezTo>
                  <a:cubicBezTo>
                    <a:pt x="950786" y="546367"/>
                    <a:pt x="950786" y="546330"/>
                    <a:pt x="950786" y="546285"/>
                  </a:cubicBezTo>
                  <a:cubicBezTo>
                    <a:pt x="950786" y="536195"/>
                    <a:pt x="942594" y="528021"/>
                    <a:pt x="932498" y="528021"/>
                  </a:cubicBezTo>
                  <a:close/>
                  <a:moveTo>
                    <a:pt x="932498" y="436698"/>
                  </a:moveTo>
                  <a:cubicBezTo>
                    <a:pt x="922401" y="436698"/>
                    <a:pt x="914210" y="444873"/>
                    <a:pt x="914210" y="454963"/>
                  </a:cubicBezTo>
                  <a:cubicBezTo>
                    <a:pt x="914210" y="465053"/>
                    <a:pt x="922401" y="473227"/>
                    <a:pt x="932498" y="473227"/>
                  </a:cubicBezTo>
                  <a:cubicBezTo>
                    <a:pt x="942594" y="473227"/>
                    <a:pt x="950786" y="465053"/>
                    <a:pt x="950786" y="454963"/>
                  </a:cubicBezTo>
                  <a:cubicBezTo>
                    <a:pt x="950786" y="444873"/>
                    <a:pt x="942594" y="436698"/>
                    <a:pt x="932498" y="436698"/>
                  </a:cubicBezTo>
                  <a:close/>
                  <a:moveTo>
                    <a:pt x="932498" y="345376"/>
                  </a:moveTo>
                  <a:cubicBezTo>
                    <a:pt x="922401" y="345376"/>
                    <a:pt x="914210" y="353551"/>
                    <a:pt x="914210" y="363640"/>
                  </a:cubicBezTo>
                  <a:cubicBezTo>
                    <a:pt x="914210" y="373730"/>
                    <a:pt x="922401" y="381905"/>
                    <a:pt x="932498" y="381905"/>
                  </a:cubicBezTo>
                  <a:cubicBezTo>
                    <a:pt x="942594" y="381905"/>
                    <a:pt x="950786" y="373730"/>
                    <a:pt x="950786" y="363640"/>
                  </a:cubicBezTo>
                  <a:cubicBezTo>
                    <a:pt x="950786" y="353551"/>
                    <a:pt x="942594" y="345376"/>
                    <a:pt x="932498" y="345376"/>
                  </a:cubicBezTo>
                  <a:close/>
                  <a:moveTo>
                    <a:pt x="1069658" y="299715"/>
                  </a:moveTo>
                  <a:cubicBezTo>
                    <a:pt x="1059562" y="299715"/>
                    <a:pt x="1051370" y="307890"/>
                    <a:pt x="1051370" y="317979"/>
                  </a:cubicBezTo>
                  <a:cubicBezTo>
                    <a:pt x="1051370" y="328069"/>
                    <a:pt x="1059562" y="336244"/>
                    <a:pt x="1069658" y="336244"/>
                  </a:cubicBezTo>
                  <a:cubicBezTo>
                    <a:pt x="1079754" y="336244"/>
                    <a:pt x="1087946" y="328069"/>
                    <a:pt x="1087946" y="317979"/>
                  </a:cubicBezTo>
                  <a:cubicBezTo>
                    <a:pt x="1087946" y="307890"/>
                    <a:pt x="1079754" y="299715"/>
                    <a:pt x="1069658" y="299715"/>
                  </a:cubicBezTo>
                  <a:close/>
                  <a:moveTo>
                    <a:pt x="886778" y="25748"/>
                  </a:moveTo>
                  <a:cubicBezTo>
                    <a:pt x="876681" y="25748"/>
                    <a:pt x="868490" y="33922"/>
                    <a:pt x="868490" y="44012"/>
                  </a:cubicBezTo>
                  <a:cubicBezTo>
                    <a:pt x="868490" y="54102"/>
                    <a:pt x="876681" y="62277"/>
                    <a:pt x="886778" y="62277"/>
                  </a:cubicBezTo>
                  <a:cubicBezTo>
                    <a:pt x="896875" y="62277"/>
                    <a:pt x="905066" y="54102"/>
                    <a:pt x="905066" y="44012"/>
                  </a:cubicBezTo>
                  <a:cubicBezTo>
                    <a:pt x="904939" y="33998"/>
                    <a:pt x="896811" y="25938"/>
                    <a:pt x="886778" y="25938"/>
                  </a:cubicBezTo>
                  <a:close/>
                  <a:moveTo>
                    <a:pt x="932498" y="162731"/>
                  </a:moveTo>
                  <a:cubicBezTo>
                    <a:pt x="922401" y="162731"/>
                    <a:pt x="914210" y="170906"/>
                    <a:pt x="914210" y="180996"/>
                  </a:cubicBezTo>
                  <a:cubicBezTo>
                    <a:pt x="914210" y="191086"/>
                    <a:pt x="922401" y="199260"/>
                    <a:pt x="932498" y="199260"/>
                  </a:cubicBezTo>
                  <a:cubicBezTo>
                    <a:pt x="942594" y="199260"/>
                    <a:pt x="950786" y="191086"/>
                    <a:pt x="950786" y="180996"/>
                  </a:cubicBezTo>
                  <a:cubicBezTo>
                    <a:pt x="950786" y="170906"/>
                    <a:pt x="942594" y="162731"/>
                    <a:pt x="932498" y="162731"/>
                  </a:cubicBezTo>
                  <a:close/>
                  <a:moveTo>
                    <a:pt x="978218" y="482359"/>
                  </a:moveTo>
                  <a:cubicBezTo>
                    <a:pt x="968122" y="482359"/>
                    <a:pt x="959930" y="490534"/>
                    <a:pt x="959930" y="500624"/>
                  </a:cubicBezTo>
                  <a:cubicBezTo>
                    <a:pt x="959930" y="510714"/>
                    <a:pt x="968122" y="518888"/>
                    <a:pt x="978218" y="518888"/>
                  </a:cubicBezTo>
                  <a:cubicBezTo>
                    <a:pt x="988314" y="518888"/>
                    <a:pt x="996506" y="510714"/>
                    <a:pt x="996506" y="500624"/>
                  </a:cubicBezTo>
                  <a:cubicBezTo>
                    <a:pt x="996379" y="490610"/>
                    <a:pt x="988251" y="482550"/>
                    <a:pt x="978218" y="482550"/>
                  </a:cubicBezTo>
                  <a:close/>
                  <a:moveTo>
                    <a:pt x="978218" y="299715"/>
                  </a:moveTo>
                  <a:cubicBezTo>
                    <a:pt x="968122" y="299715"/>
                    <a:pt x="959930" y="307890"/>
                    <a:pt x="959930" y="317979"/>
                  </a:cubicBezTo>
                  <a:cubicBezTo>
                    <a:pt x="959930" y="328069"/>
                    <a:pt x="968122" y="336244"/>
                    <a:pt x="978218" y="336244"/>
                  </a:cubicBezTo>
                  <a:cubicBezTo>
                    <a:pt x="988314" y="336244"/>
                    <a:pt x="996506" y="328069"/>
                    <a:pt x="996506" y="317979"/>
                  </a:cubicBezTo>
                  <a:cubicBezTo>
                    <a:pt x="996506" y="307890"/>
                    <a:pt x="988314" y="299715"/>
                    <a:pt x="978218" y="299715"/>
                  </a:cubicBezTo>
                  <a:close/>
                  <a:moveTo>
                    <a:pt x="978218" y="391037"/>
                  </a:moveTo>
                  <a:cubicBezTo>
                    <a:pt x="968122" y="391037"/>
                    <a:pt x="959930" y="399212"/>
                    <a:pt x="959930" y="409302"/>
                  </a:cubicBezTo>
                  <a:cubicBezTo>
                    <a:pt x="959930" y="419391"/>
                    <a:pt x="968122" y="427566"/>
                    <a:pt x="978218" y="427566"/>
                  </a:cubicBezTo>
                  <a:cubicBezTo>
                    <a:pt x="988314" y="427566"/>
                    <a:pt x="996506" y="419391"/>
                    <a:pt x="996506" y="409302"/>
                  </a:cubicBezTo>
                  <a:cubicBezTo>
                    <a:pt x="996506" y="399212"/>
                    <a:pt x="988314" y="391037"/>
                    <a:pt x="978218" y="391037"/>
                  </a:cubicBezTo>
                  <a:close/>
                  <a:moveTo>
                    <a:pt x="932498" y="71409"/>
                  </a:moveTo>
                  <a:cubicBezTo>
                    <a:pt x="922401" y="71409"/>
                    <a:pt x="914210" y="79584"/>
                    <a:pt x="914210" y="89673"/>
                  </a:cubicBezTo>
                  <a:cubicBezTo>
                    <a:pt x="914210" y="99763"/>
                    <a:pt x="922401" y="107938"/>
                    <a:pt x="932498" y="107938"/>
                  </a:cubicBezTo>
                  <a:cubicBezTo>
                    <a:pt x="942594" y="107938"/>
                    <a:pt x="950786" y="99763"/>
                    <a:pt x="950786" y="89673"/>
                  </a:cubicBezTo>
                  <a:cubicBezTo>
                    <a:pt x="950786" y="79584"/>
                    <a:pt x="942594" y="71409"/>
                    <a:pt x="932498" y="71409"/>
                  </a:cubicBezTo>
                  <a:close/>
                  <a:moveTo>
                    <a:pt x="932498" y="254054"/>
                  </a:moveTo>
                  <a:cubicBezTo>
                    <a:pt x="922401" y="254054"/>
                    <a:pt x="914210" y="262228"/>
                    <a:pt x="914210" y="272318"/>
                  </a:cubicBezTo>
                  <a:cubicBezTo>
                    <a:pt x="914210" y="282408"/>
                    <a:pt x="922401" y="290583"/>
                    <a:pt x="932498" y="290583"/>
                  </a:cubicBezTo>
                  <a:cubicBezTo>
                    <a:pt x="942594" y="290583"/>
                    <a:pt x="950786" y="282408"/>
                    <a:pt x="950786" y="272318"/>
                  </a:cubicBezTo>
                  <a:cubicBezTo>
                    <a:pt x="950659" y="262304"/>
                    <a:pt x="942531" y="254244"/>
                    <a:pt x="932498" y="254244"/>
                  </a:cubicBezTo>
                  <a:close/>
                  <a:moveTo>
                    <a:pt x="1206818" y="162731"/>
                  </a:moveTo>
                  <a:cubicBezTo>
                    <a:pt x="1196722" y="162731"/>
                    <a:pt x="1188530" y="170906"/>
                    <a:pt x="1188530" y="180996"/>
                  </a:cubicBezTo>
                  <a:cubicBezTo>
                    <a:pt x="1188530" y="191086"/>
                    <a:pt x="1196722" y="199260"/>
                    <a:pt x="1206818" y="199260"/>
                  </a:cubicBezTo>
                  <a:cubicBezTo>
                    <a:pt x="1216914" y="199260"/>
                    <a:pt x="1225106" y="191086"/>
                    <a:pt x="1225106" y="180996"/>
                  </a:cubicBezTo>
                  <a:cubicBezTo>
                    <a:pt x="1225106" y="170906"/>
                    <a:pt x="1216914" y="162731"/>
                    <a:pt x="1206818" y="162731"/>
                  </a:cubicBezTo>
                  <a:close/>
                  <a:moveTo>
                    <a:pt x="1206818" y="71409"/>
                  </a:moveTo>
                  <a:cubicBezTo>
                    <a:pt x="1196722" y="71409"/>
                    <a:pt x="1188530" y="79584"/>
                    <a:pt x="1188530" y="89673"/>
                  </a:cubicBezTo>
                  <a:cubicBezTo>
                    <a:pt x="1188530" y="99763"/>
                    <a:pt x="1196722" y="107938"/>
                    <a:pt x="1206818" y="107938"/>
                  </a:cubicBezTo>
                  <a:cubicBezTo>
                    <a:pt x="1216914" y="107938"/>
                    <a:pt x="1225106" y="99763"/>
                    <a:pt x="1225106" y="89673"/>
                  </a:cubicBezTo>
                  <a:cubicBezTo>
                    <a:pt x="1225106" y="79584"/>
                    <a:pt x="1216914" y="71409"/>
                    <a:pt x="1206818" y="71409"/>
                  </a:cubicBezTo>
                  <a:close/>
                  <a:moveTo>
                    <a:pt x="1188593" y="272318"/>
                  </a:moveTo>
                  <a:cubicBezTo>
                    <a:pt x="1188593" y="276599"/>
                    <a:pt x="1190117" y="280734"/>
                    <a:pt x="1192912" y="283987"/>
                  </a:cubicBezTo>
                  <a:cubicBezTo>
                    <a:pt x="1198309" y="274221"/>
                    <a:pt x="1203706" y="264327"/>
                    <a:pt x="1209104" y="254307"/>
                  </a:cubicBezTo>
                  <a:cubicBezTo>
                    <a:pt x="1208342" y="254244"/>
                    <a:pt x="1207643" y="254244"/>
                    <a:pt x="1206881" y="254307"/>
                  </a:cubicBezTo>
                  <a:cubicBezTo>
                    <a:pt x="1196849" y="254307"/>
                    <a:pt x="1188721" y="262330"/>
                    <a:pt x="1188593" y="272318"/>
                  </a:cubicBezTo>
                  <a:close/>
                  <a:moveTo>
                    <a:pt x="658241" y="436698"/>
                  </a:moveTo>
                  <a:cubicBezTo>
                    <a:pt x="648145" y="436698"/>
                    <a:pt x="639953" y="444873"/>
                    <a:pt x="639953" y="454963"/>
                  </a:cubicBezTo>
                  <a:cubicBezTo>
                    <a:pt x="639953" y="465053"/>
                    <a:pt x="648145" y="473227"/>
                    <a:pt x="658241" y="473227"/>
                  </a:cubicBezTo>
                  <a:cubicBezTo>
                    <a:pt x="668338" y="473227"/>
                    <a:pt x="676529" y="465053"/>
                    <a:pt x="676529" y="454963"/>
                  </a:cubicBezTo>
                  <a:cubicBezTo>
                    <a:pt x="676529" y="444873"/>
                    <a:pt x="668338" y="436698"/>
                    <a:pt x="658241" y="436698"/>
                  </a:cubicBezTo>
                  <a:cubicBezTo>
                    <a:pt x="658241" y="436698"/>
                    <a:pt x="658178" y="436698"/>
                    <a:pt x="658178" y="436698"/>
                  </a:cubicBezTo>
                  <a:close/>
                  <a:moveTo>
                    <a:pt x="1161162" y="25748"/>
                  </a:moveTo>
                  <a:cubicBezTo>
                    <a:pt x="1151065" y="25748"/>
                    <a:pt x="1142874" y="33922"/>
                    <a:pt x="1142874" y="44012"/>
                  </a:cubicBezTo>
                  <a:cubicBezTo>
                    <a:pt x="1142874" y="54102"/>
                    <a:pt x="1151065" y="62277"/>
                    <a:pt x="1161162" y="62277"/>
                  </a:cubicBezTo>
                  <a:cubicBezTo>
                    <a:pt x="1171258" y="62277"/>
                    <a:pt x="1179450" y="54102"/>
                    <a:pt x="1179450" y="44012"/>
                  </a:cubicBezTo>
                  <a:cubicBezTo>
                    <a:pt x="1179323" y="33973"/>
                    <a:pt x="1171131" y="25900"/>
                    <a:pt x="1161098" y="25938"/>
                  </a:cubicBezTo>
                  <a:close/>
                  <a:moveTo>
                    <a:pt x="1280034" y="89673"/>
                  </a:moveTo>
                  <a:cubicBezTo>
                    <a:pt x="1280034" y="93859"/>
                    <a:pt x="1281494" y="97911"/>
                    <a:pt x="1284161" y="101152"/>
                  </a:cubicBezTo>
                  <a:cubicBezTo>
                    <a:pt x="1288606" y="91322"/>
                    <a:pt x="1293051" y="81493"/>
                    <a:pt x="1297432" y="71536"/>
                  </a:cubicBezTo>
                  <a:cubicBezTo>
                    <a:pt x="1287717" y="71942"/>
                    <a:pt x="1279970" y="79939"/>
                    <a:pt x="1279970" y="89673"/>
                  </a:cubicBezTo>
                  <a:close/>
                  <a:moveTo>
                    <a:pt x="1069722" y="208392"/>
                  </a:moveTo>
                  <a:cubicBezTo>
                    <a:pt x="1059625" y="208392"/>
                    <a:pt x="1051434" y="216567"/>
                    <a:pt x="1051434" y="226657"/>
                  </a:cubicBezTo>
                  <a:cubicBezTo>
                    <a:pt x="1051434" y="236747"/>
                    <a:pt x="1059625" y="244921"/>
                    <a:pt x="1069722" y="244921"/>
                  </a:cubicBezTo>
                  <a:cubicBezTo>
                    <a:pt x="1079818" y="244921"/>
                    <a:pt x="1088010" y="236747"/>
                    <a:pt x="1088010" y="226657"/>
                  </a:cubicBezTo>
                  <a:cubicBezTo>
                    <a:pt x="1088010" y="216567"/>
                    <a:pt x="1079818" y="208392"/>
                    <a:pt x="1069722" y="208392"/>
                  </a:cubicBezTo>
                  <a:cubicBezTo>
                    <a:pt x="1069722" y="208392"/>
                    <a:pt x="1069658" y="208392"/>
                    <a:pt x="1069658" y="208392"/>
                  </a:cubicBezTo>
                  <a:close/>
                  <a:moveTo>
                    <a:pt x="1252601" y="25748"/>
                  </a:moveTo>
                  <a:cubicBezTo>
                    <a:pt x="1242505" y="25748"/>
                    <a:pt x="1234313" y="33922"/>
                    <a:pt x="1234313" y="44012"/>
                  </a:cubicBezTo>
                  <a:cubicBezTo>
                    <a:pt x="1234313" y="54102"/>
                    <a:pt x="1242505" y="62277"/>
                    <a:pt x="1252601" y="62277"/>
                  </a:cubicBezTo>
                  <a:cubicBezTo>
                    <a:pt x="1262698" y="62277"/>
                    <a:pt x="1270889" y="54102"/>
                    <a:pt x="1270889" y="44012"/>
                  </a:cubicBezTo>
                  <a:cubicBezTo>
                    <a:pt x="1270762" y="33973"/>
                    <a:pt x="1262571" y="25900"/>
                    <a:pt x="1252538" y="25938"/>
                  </a:cubicBezTo>
                  <a:close/>
                  <a:moveTo>
                    <a:pt x="1252601" y="117070"/>
                  </a:moveTo>
                  <a:cubicBezTo>
                    <a:pt x="1242505" y="117070"/>
                    <a:pt x="1234313" y="125245"/>
                    <a:pt x="1234313" y="135335"/>
                  </a:cubicBezTo>
                  <a:cubicBezTo>
                    <a:pt x="1234313" y="145424"/>
                    <a:pt x="1242505" y="153599"/>
                    <a:pt x="1252601" y="153599"/>
                  </a:cubicBezTo>
                  <a:cubicBezTo>
                    <a:pt x="1255396" y="153574"/>
                    <a:pt x="1258189" y="152901"/>
                    <a:pt x="1260729" y="151633"/>
                  </a:cubicBezTo>
                  <a:cubicBezTo>
                    <a:pt x="1263904" y="144847"/>
                    <a:pt x="1267079" y="138062"/>
                    <a:pt x="1270318" y="131149"/>
                  </a:cubicBezTo>
                  <a:cubicBezTo>
                    <a:pt x="1268413" y="122879"/>
                    <a:pt x="1261047" y="117032"/>
                    <a:pt x="1252538" y="117070"/>
                  </a:cubicBezTo>
                  <a:close/>
                  <a:moveTo>
                    <a:pt x="1280224" y="0"/>
                  </a:moveTo>
                  <a:cubicBezTo>
                    <a:pt x="1281050" y="9982"/>
                    <a:pt x="1289812" y="17396"/>
                    <a:pt x="1299846" y="16558"/>
                  </a:cubicBezTo>
                  <a:cubicBezTo>
                    <a:pt x="1308672" y="15816"/>
                    <a:pt x="1315657" y="8821"/>
                    <a:pt x="1316419" y="0"/>
                  </a:cubicBezTo>
                  <a:close/>
                  <a:moveTo>
                    <a:pt x="1115124" y="345376"/>
                  </a:moveTo>
                  <a:cubicBezTo>
                    <a:pt x="1105027" y="345376"/>
                    <a:pt x="1096836" y="353551"/>
                    <a:pt x="1096836" y="363640"/>
                  </a:cubicBezTo>
                  <a:cubicBezTo>
                    <a:pt x="1096836" y="373730"/>
                    <a:pt x="1105027" y="381905"/>
                    <a:pt x="1115124" y="381905"/>
                  </a:cubicBezTo>
                  <a:cubicBezTo>
                    <a:pt x="1125221" y="381905"/>
                    <a:pt x="1133412" y="373730"/>
                    <a:pt x="1133412" y="363640"/>
                  </a:cubicBezTo>
                  <a:cubicBezTo>
                    <a:pt x="1133412" y="353652"/>
                    <a:pt x="1125411" y="345515"/>
                    <a:pt x="1115378" y="345376"/>
                  </a:cubicBezTo>
                  <a:close/>
                  <a:moveTo>
                    <a:pt x="1115124" y="254054"/>
                  </a:moveTo>
                  <a:cubicBezTo>
                    <a:pt x="1105027" y="254054"/>
                    <a:pt x="1096836" y="262228"/>
                    <a:pt x="1096836" y="272318"/>
                  </a:cubicBezTo>
                  <a:cubicBezTo>
                    <a:pt x="1096836" y="282408"/>
                    <a:pt x="1105027" y="290583"/>
                    <a:pt x="1115124" y="290583"/>
                  </a:cubicBezTo>
                  <a:cubicBezTo>
                    <a:pt x="1125221" y="290583"/>
                    <a:pt x="1133412" y="282408"/>
                    <a:pt x="1133412" y="272318"/>
                  </a:cubicBezTo>
                  <a:cubicBezTo>
                    <a:pt x="1133285" y="262406"/>
                    <a:pt x="1125284" y="254383"/>
                    <a:pt x="1115378" y="254244"/>
                  </a:cubicBezTo>
                  <a:close/>
                  <a:moveTo>
                    <a:pt x="1069404" y="25748"/>
                  </a:moveTo>
                  <a:cubicBezTo>
                    <a:pt x="1059307" y="25748"/>
                    <a:pt x="1051116" y="33922"/>
                    <a:pt x="1051116" y="44012"/>
                  </a:cubicBezTo>
                  <a:cubicBezTo>
                    <a:pt x="1051116" y="54102"/>
                    <a:pt x="1059307" y="62277"/>
                    <a:pt x="1069404" y="62277"/>
                  </a:cubicBezTo>
                  <a:cubicBezTo>
                    <a:pt x="1079500" y="62277"/>
                    <a:pt x="1087692" y="54102"/>
                    <a:pt x="1087692" y="44012"/>
                  </a:cubicBezTo>
                  <a:cubicBezTo>
                    <a:pt x="1087565" y="34100"/>
                    <a:pt x="1079564" y="26078"/>
                    <a:pt x="1069658" y="25938"/>
                  </a:cubicBezTo>
                  <a:close/>
                  <a:moveTo>
                    <a:pt x="1069404" y="117070"/>
                  </a:moveTo>
                  <a:cubicBezTo>
                    <a:pt x="1059307" y="117070"/>
                    <a:pt x="1051116" y="125245"/>
                    <a:pt x="1051116" y="135335"/>
                  </a:cubicBezTo>
                  <a:cubicBezTo>
                    <a:pt x="1051116" y="145424"/>
                    <a:pt x="1059307" y="153599"/>
                    <a:pt x="1069404" y="153599"/>
                  </a:cubicBezTo>
                  <a:cubicBezTo>
                    <a:pt x="1079500" y="153599"/>
                    <a:pt x="1087692" y="145424"/>
                    <a:pt x="1087692" y="135335"/>
                  </a:cubicBezTo>
                  <a:cubicBezTo>
                    <a:pt x="1087692" y="125346"/>
                    <a:pt x="1079627" y="117210"/>
                    <a:pt x="1069658" y="117070"/>
                  </a:cubicBezTo>
                  <a:close/>
                  <a:moveTo>
                    <a:pt x="1160844" y="299715"/>
                  </a:moveTo>
                  <a:cubicBezTo>
                    <a:pt x="1150748" y="299715"/>
                    <a:pt x="1142556" y="307890"/>
                    <a:pt x="1142556" y="317979"/>
                  </a:cubicBezTo>
                  <a:cubicBezTo>
                    <a:pt x="1142556" y="328069"/>
                    <a:pt x="1150748" y="336244"/>
                    <a:pt x="1160844" y="336244"/>
                  </a:cubicBezTo>
                  <a:lnTo>
                    <a:pt x="1162495" y="336244"/>
                  </a:lnTo>
                  <a:cubicBezTo>
                    <a:pt x="1167512" y="327790"/>
                    <a:pt x="1172528" y="319330"/>
                    <a:pt x="1177544" y="310876"/>
                  </a:cubicBezTo>
                  <a:cubicBezTo>
                    <a:pt x="1174750" y="304255"/>
                    <a:pt x="1168274" y="299892"/>
                    <a:pt x="1161098" y="299715"/>
                  </a:cubicBezTo>
                  <a:close/>
                  <a:moveTo>
                    <a:pt x="1160844" y="208392"/>
                  </a:moveTo>
                  <a:cubicBezTo>
                    <a:pt x="1150748" y="208392"/>
                    <a:pt x="1142556" y="216567"/>
                    <a:pt x="1142556" y="226657"/>
                  </a:cubicBezTo>
                  <a:cubicBezTo>
                    <a:pt x="1142556" y="236747"/>
                    <a:pt x="1150748" y="244921"/>
                    <a:pt x="1160844" y="244921"/>
                  </a:cubicBezTo>
                  <a:cubicBezTo>
                    <a:pt x="1170940" y="244921"/>
                    <a:pt x="1179132" y="236747"/>
                    <a:pt x="1179132" y="226657"/>
                  </a:cubicBezTo>
                  <a:cubicBezTo>
                    <a:pt x="1179132" y="216669"/>
                    <a:pt x="1171067" y="208532"/>
                    <a:pt x="1161098" y="208392"/>
                  </a:cubicBezTo>
                  <a:close/>
                  <a:moveTo>
                    <a:pt x="1115124" y="162731"/>
                  </a:moveTo>
                  <a:cubicBezTo>
                    <a:pt x="1105027" y="162731"/>
                    <a:pt x="1096836" y="170906"/>
                    <a:pt x="1096836" y="180996"/>
                  </a:cubicBezTo>
                  <a:cubicBezTo>
                    <a:pt x="1096836" y="191086"/>
                    <a:pt x="1105027" y="199260"/>
                    <a:pt x="1115124" y="199260"/>
                  </a:cubicBezTo>
                  <a:cubicBezTo>
                    <a:pt x="1125221" y="199260"/>
                    <a:pt x="1133412" y="191086"/>
                    <a:pt x="1133412" y="180996"/>
                  </a:cubicBezTo>
                  <a:cubicBezTo>
                    <a:pt x="1133412" y="171007"/>
                    <a:pt x="1125411" y="162871"/>
                    <a:pt x="1115378" y="162731"/>
                  </a:cubicBezTo>
                  <a:close/>
                  <a:moveTo>
                    <a:pt x="1115124" y="71409"/>
                  </a:moveTo>
                  <a:cubicBezTo>
                    <a:pt x="1105027" y="71409"/>
                    <a:pt x="1096836" y="79584"/>
                    <a:pt x="1096836" y="89673"/>
                  </a:cubicBezTo>
                  <a:cubicBezTo>
                    <a:pt x="1096836" y="99763"/>
                    <a:pt x="1105027" y="107938"/>
                    <a:pt x="1115124" y="107938"/>
                  </a:cubicBezTo>
                  <a:cubicBezTo>
                    <a:pt x="1125221" y="107938"/>
                    <a:pt x="1133412" y="99763"/>
                    <a:pt x="1133412" y="89673"/>
                  </a:cubicBezTo>
                  <a:cubicBezTo>
                    <a:pt x="1133412" y="79685"/>
                    <a:pt x="1125411" y="71548"/>
                    <a:pt x="1115378" y="71409"/>
                  </a:cubicBezTo>
                  <a:close/>
                  <a:moveTo>
                    <a:pt x="1160844" y="117070"/>
                  </a:moveTo>
                  <a:cubicBezTo>
                    <a:pt x="1150748" y="117070"/>
                    <a:pt x="1142556" y="125245"/>
                    <a:pt x="1142556" y="135335"/>
                  </a:cubicBezTo>
                  <a:cubicBezTo>
                    <a:pt x="1142556" y="145424"/>
                    <a:pt x="1150748" y="153599"/>
                    <a:pt x="1160844" y="153599"/>
                  </a:cubicBezTo>
                  <a:cubicBezTo>
                    <a:pt x="1170940" y="153599"/>
                    <a:pt x="1179132" y="145424"/>
                    <a:pt x="1179132" y="135335"/>
                  </a:cubicBezTo>
                  <a:cubicBezTo>
                    <a:pt x="1179132" y="125346"/>
                    <a:pt x="1171067" y="117210"/>
                    <a:pt x="1161098" y="117070"/>
                  </a:cubicBezTo>
                  <a:close/>
                  <a:moveTo>
                    <a:pt x="749364" y="619343"/>
                  </a:moveTo>
                  <a:cubicBezTo>
                    <a:pt x="739267" y="619343"/>
                    <a:pt x="731076" y="627518"/>
                    <a:pt x="731076" y="637607"/>
                  </a:cubicBezTo>
                  <a:cubicBezTo>
                    <a:pt x="731076" y="640747"/>
                    <a:pt x="731965" y="643822"/>
                    <a:pt x="733489" y="646549"/>
                  </a:cubicBezTo>
                  <a:cubicBezTo>
                    <a:pt x="743776" y="647057"/>
                    <a:pt x="754190" y="647310"/>
                    <a:pt x="764794" y="647374"/>
                  </a:cubicBezTo>
                  <a:cubicBezTo>
                    <a:pt x="770192" y="638850"/>
                    <a:pt x="767652" y="627568"/>
                    <a:pt x="759143" y="622171"/>
                  </a:cubicBezTo>
                  <a:cubicBezTo>
                    <a:pt x="756222" y="620326"/>
                    <a:pt x="752793" y="619349"/>
                    <a:pt x="749364" y="619343"/>
                  </a:cubicBezTo>
                  <a:close/>
                  <a:moveTo>
                    <a:pt x="749364" y="436698"/>
                  </a:moveTo>
                  <a:cubicBezTo>
                    <a:pt x="739267" y="436698"/>
                    <a:pt x="731076" y="444873"/>
                    <a:pt x="731076" y="454963"/>
                  </a:cubicBezTo>
                  <a:cubicBezTo>
                    <a:pt x="731076" y="465053"/>
                    <a:pt x="739267" y="473227"/>
                    <a:pt x="749364" y="473227"/>
                  </a:cubicBezTo>
                  <a:cubicBezTo>
                    <a:pt x="759461" y="473227"/>
                    <a:pt x="767652" y="465053"/>
                    <a:pt x="767652" y="454963"/>
                  </a:cubicBezTo>
                  <a:cubicBezTo>
                    <a:pt x="767652" y="444974"/>
                    <a:pt x="759587" y="436838"/>
                    <a:pt x="749618" y="436698"/>
                  </a:cubicBezTo>
                  <a:close/>
                  <a:moveTo>
                    <a:pt x="749364" y="528021"/>
                  </a:moveTo>
                  <a:cubicBezTo>
                    <a:pt x="739204" y="527983"/>
                    <a:pt x="731012" y="536164"/>
                    <a:pt x="730949" y="546285"/>
                  </a:cubicBezTo>
                  <a:cubicBezTo>
                    <a:pt x="730886" y="556407"/>
                    <a:pt x="739077" y="564638"/>
                    <a:pt x="749237" y="564676"/>
                  </a:cubicBezTo>
                  <a:cubicBezTo>
                    <a:pt x="759397" y="564714"/>
                    <a:pt x="767588" y="556533"/>
                    <a:pt x="767652" y="546412"/>
                  </a:cubicBezTo>
                  <a:cubicBezTo>
                    <a:pt x="767652" y="546367"/>
                    <a:pt x="767652" y="546330"/>
                    <a:pt x="767652" y="546285"/>
                  </a:cubicBezTo>
                  <a:cubicBezTo>
                    <a:pt x="767652" y="536297"/>
                    <a:pt x="759587" y="528160"/>
                    <a:pt x="749618" y="528021"/>
                  </a:cubicBezTo>
                  <a:close/>
                  <a:moveTo>
                    <a:pt x="703644" y="25748"/>
                  </a:moveTo>
                  <a:cubicBezTo>
                    <a:pt x="693548" y="25748"/>
                    <a:pt x="685356" y="33922"/>
                    <a:pt x="685356" y="44012"/>
                  </a:cubicBezTo>
                  <a:cubicBezTo>
                    <a:pt x="685356" y="54102"/>
                    <a:pt x="693548" y="62277"/>
                    <a:pt x="703644" y="62277"/>
                  </a:cubicBezTo>
                  <a:cubicBezTo>
                    <a:pt x="713740" y="62277"/>
                    <a:pt x="721932" y="54102"/>
                    <a:pt x="721932" y="44012"/>
                  </a:cubicBezTo>
                  <a:cubicBezTo>
                    <a:pt x="721805" y="34100"/>
                    <a:pt x="713804" y="26078"/>
                    <a:pt x="703898" y="25938"/>
                  </a:cubicBezTo>
                  <a:close/>
                  <a:moveTo>
                    <a:pt x="749364" y="162731"/>
                  </a:moveTo>
                  <a:cubicBezTo>
                    <a:pt x="739267" y="162731"/>
                    <a:pt x="731076" y="170906"/>
                    <a:pt x="731076" y="180996"/>
                  </a:cubicBezTo>
                  <a:cubicBezTo>
                    <a:pt x="731076" y="191086"/>
                    <a:pt x="739267" y="199260"/>
                    <a:pt x="749364" y="199260"/>
                  </a:cubicBezTo>
                  <a:cubicBezTo>
                    <a:pt x="759461" y="199260"/>
                    <a:pt x="767652" y="191086"/>
                    <a:pt x="767652" y="180996"/>
                  </a:cubicBezTo>
                  <a:cubicBezTo>
                    <a:pt x="767652" y="171007"/>
                    <a:pt x="759587" y="162871"/>
                    <a:pt x="749618" y="162731"/>
                  </a:cubicBezTo>
                  <a:close/>
                  <a:moveTo>
                    <a:pt x="749364" y="345376"/>
                  </a:moveTo>
                  <a:cubicBezTo>
                    <a:pt x="739267" y="345376"/>
                    <a:pt x="731076" y="353551"/>
                    <a:pt x="731076" y="363640"/>
                  </a:cubicBezTo>
                  <a:cubicBezTo>
                    <a:pt x="731076" y="373730"/>
                    <a:pt x="739267" y="381905"/>
                    <a:pt x="749364" y="381905"/>
                  </a:cubicBezTo>
                  <a:cubicBezTo>
                    <a:pt x="759461" y="381905"/>
                    <a:pt x="767652" y="373730"/>
                    <a:pt x="767652" y="363640"/>
                  </a:cubicBezTo>
                  <a:cubicBezTo>
                    <a:pt x="767652" y="353652"/>
                    <a:pt x="759587" y="345515"/>
                    <a:pt x="749618" y="345376"/>
                  </a:cubicBezTo>
                  <a:close/>
                  <a:moveTo>
                    <a:pt x="749364" y="71409"/>
                  </a:moveTo>
                  <a:cubicBezTo>
                    <a:pt x="739267" y="71409"/>
                    <a:pt x="731076" y="79584"/>
                    <a:pt x="731076" y="89673"/>
                  </a:cubicBezTo>
                  <a:cubicBezTo>
                    <a:pt x="731076" y="99763"/>
                    <a:pt x="739267" y="107938"/>
                    <a:pt x="749364" y="107938"/>
                  </a:cubicBezTo>
                  <a:cubicBezTo>
                    <a:pt x="759461" y="107938"/>
                    <a:pt x="767652" y="99763"/>
                    <a:pt x="767652" y="89673"/>
                  </a:cubicBezTo>
                  <a:cubicBezTo>
                    <a:pt x="767652" y="79685"/>
                    <a:pt x="759587" y="71548"/>
                    <a:pt x="749618" y="71409"/>
                  </a:cubicBezTo>
                  <a:close/>
                  <a:moveTo>
                    <a:pt x="703644" y="117070"/>
                  </a:moveTo>
                  <a:cubicBezTo>
                    <a:pt x="693548" y="117070"/>
                    <a:pt x="685356" y="125245"/>
                    <a:pt x="685356" y="135335"/>
                  </a:cubicBezTo>
                  <a:cubicBezTo>
                    <a:pt x="685356" y="145424"/>
                    <a:pt x="693548" y="153599"/>
                    <a:pt x="703644" y="153599"/>
                  </a:cubicBezTo>
                  <a:cubicBezTo>
                    <a:pt x="713740" y="153599"/>
                    <a:pt x="721932" y="145424"/>
                    <a:pt x="721932" y="135335"/>
                  </a:cubicBezTo>
                  <a:cubicBezTo>
                    <a:pt x="721932" y="125346"/>
                    <a:pt x="713867" y="117210"/>
                    <a:pt x="703898" y="117070"/>
                  </a:cubicBezTo>
                  <a:close/>
                  <a:moveTo>
                    <a:pt x="749364" y="254054"/>
                  </a:moveTo>
                  <a:cubicBezTo>
                    <a:pt x="739267" y="254054"/>
                    <a:pt x="731076" y="262228"/>
                    <a:pt x="731076" y="272318"/>
                  </a:cubicBezTo>
                  <a:cubicBezTo>
                    <a:pt x="731076" y="282408"/>
                    <a:pt x="739267" y="290583"/>
                    <a:pt x="749364" y="290583"/>
                  </a:cubicBezTo>
                  <a:cubicBezTo>
                    <a:pt x="759461" y="290583"/>
                    <a:pt x="767652" y="282408"/>
                    <a:pt x="767652" y="272318"/>
                  </a:cubicBezTo>
                  <a:cubicBezTo>
                    <a:pt x="767525" y="262406"/>
                    <a:pt x="759524" y="254383"/>
                    <a:pt x="749618" y="254244"/>
                  </a:cubicBezTo>
                  <a:close/>
                  <a:moveTo>
                    <a:pt x="703644" y="482359"/>
                  </a:moveTo>
                  <a:cubicBezTo>
                    <a:pt x="693548" y="482359"/>
                    <a:pt x="685356" y="490534"/>
                    <a:pt x="685356" y="500624"/>
                  </a:cubicBezTo>
                  <a:cubicBezTo>
                    <a:pt x="685356" y="510714"/>
                    <a:pt x="693548" y="518888"/>
                    <a:pt x="703644" y="518888"/>
                  </a:cubicBezTo>
                  <a:cubicBezTo>
                    <a:pt x="713740" y="518888"/>
                    <a:pt x="721932" y="510714"/>
                    <a:pt x="721932" y="500624"/>
                  </a:cubicBezTo>
                  <a:cubicBezTo>
                    <a:pt x="721805" y="490712"/>
                    <a:pt x="713804" y="482689"/>
                    <a:pt x="703898" y="482550"/>
                  </a:cubicBezTo>
                  <a:close/>
                  <a:moveTo>
                    <a:pt x="657924" y="71409"/>
                  </a:moveTo>
                  <a:cubicBezTo>
                    <a:pt x="647827" y="71409"/>
                    <a:pt x="639636" y="79584"/>
                    <a:pt x="639636" y="89673"/>
                  </a:cubicBezTo>
                  <a:cubicBezTo>
                    <a:pt x="639636" y="99763"/>
                    <a:pt x="647827" y="107938"/>
                    <a:pt x="657924" y="107938"/>
                  </a:cubicBezTo>
                  <a:cubicBezTo>
                    <a:pt x="668020" y="107938"/>
                    <a:pt x="676212" y="99763"/>
                    <a:pt x="676212" y="89673"/>
                  </a:cubicBezTo>
                  <a:cubicBezTo>
                    <a:pt x="676212" y="79685"/>
                    <a:pt x="668211" y="71548"/>
                    <a:pt x="658178" y="71409"/>
                  </a:cubicBezTo>
                  <a:close/>
                  <a:moveTo>
                    <a:pt x="886524" y="117070"/>
                  </a:moveTo>
                  <a:cubicBezTo>
                    <a:pt x="876427" y="117070"/>
                    <a:pt x="868236" y="125245"/>
                    <a:pt x="868236" y="135335"/>
                  </a:cubicBezTo>
                  <a:cubicBezTo>
                    <a:pt x="868236" y="145424"/>
                    <a:pt x="876427" y="153599"/>
                    <a:pt x="886524" y="153599"/>
                  </a:cubicBezTo>
                  <a:cubicBezTo>
                    <a:pt x="896620" y="153599"/>
                    <a:pt x="904812" y="145424"/>
                    <a:pt x="904812" y="135335"/>
                  </a:cubicBezTo>
                  <a:cubicBezTo>
                    <a:pt x="904812" y="125346"/>
                    <a:pt x="896811" y="117210"/>
                    <a:pt x="886778" y="117070"/>
                  </a:cubicBezTo>
                  <a:close/>
                  <a:moveTo>
                    <a:pt x="657924" y="162731"/>
                  </a:moveTo>
                  <a:cubicBezTo>
                    <a:pt x="647827" y="162731"/>
                    <a:pt x="639636" y="170906"/>
                    <a:pt x="639636" y="180996"/>
                  </a:cubicBezTo>
                  <a:cubicBezTo>
                    <a:pt x="639636" y="191086"/>
                    <a:pt x="647827" y="199260"/>
                    <a:pt x="657924" y="199260"/>
                  </a:cubicBezTo>
                  <a:cubicBezTo>
                    <a:pt x="668020" y="199260"/>
                    <a:pt x="676212" y="191086"/>
                    <a:pt x="676212" y="180996"/>
                  </a:cubicBezTo>
                  <a:cubicBezTo>
                    <a:pt x="676212" y="171007"/>
                    <a:pt x="668211" y="162871"/>
                    <a:pt x="658178" y="162731"/>
                  </a:cubicBezTo>
                  <a:close/>
                  <a:moveTo>
                    <a:pt x="657924" y="345376"/>
                  </a:moveTo>
                  <a:cubicBezTo>
                    <a:pt x="647827" y="345376"/>
                    <a:pt x="639636" y="353551"/>
                    <a:pt x="639636" y="363640"/>
                  </a:cubicBezTo>
                  <a:cubicBezTo>
                    <a:pt x="639636" y="373730"/>
                    <a:pt x="647827" y="381905"/>
                    <a:pt x="657924" y="381905"/>
                  </a:cubicBezTo>
                  <a:cubicBezTo>
                    <a:pt x="668020" y="381905"/>
                    <a:pt x="676212" y="373730"/>
                    <a:pt x="676212" y="363640"/>
                  </a:cubicBezTo>
                  <a:cubicBezTo>
                    <a:pt x="676212" y="353652"/>
                    <a:pt x="668211" y="345515"/>
                    <a:pt x="658178" y="345376"/>
                  </a:cubicBezTo>
                  <a:close/>
                  <a:moveTo>
                    <a:pt x="703644" y="391037"/>
                  </a:moveTo>
                  <a:cubicBezTo>
                    <a:pt x="693548" y="391037"/>
                    <a:pt x="685356" y="399212"/>
                    <a:pt x="685356" y="409302"/>
                  </a:cubicBezTo>
                  <a:cubicBezTo>
                    <a:pt x="685356" y="419391"/>
                    <a:pt x="693548" y="427566"/>
                    <a:pt x="703644" y="427566"/>
                  </a:cubicBezTo>
                  <a:cubicBezTo>
                    <a:pt x="713740" y="427566"/>
                    <a:pt x="721932" y="419391"/>
                    <a:pt x="721932" y="409302"/>
                  </a:cubicBezTo>
                  <a:cubicBezTo>
                    <a:pt x="721932" y="399313"/>
                    <a:pt x="713867" y="391177"/>
                    <a:pt x="703898" y="391037"/>
                  </a:cubicBezTo>
                  <a:close/>
                  <a:moveTo>
                    <a:pt x="703644" y="573682"/>
                  </a:moveTo>
                  <a:cubicBezTo>
                    <a:pt x="693548" y="573682"/>
                    <a:pt x="685356" y="581856"/>
                    <a:pt x="685356" y="591946"/>
                  </a:cubicBezTo>
                  <a:cubicBezTo>
                    <a:pt x="685356" y="602036"/>
                    <a:pt x="693548" y="610211"/>
                    <a:pt x="703644" y="610211"/>
                  </a:cubicBezTo>
                  <a:cubicBezTo>
                    <a:pt x="713740" y="610211"/>
                    <a:pt x="721932" y="602036"/>
                    <a:pt x="721932" y="591946"/>
                  </a:cubicBezTo>
                  <a:cubicBezTo>
                    <a:pt x="721932" y="581958"/>
                    <a:pt x="713867" y="573821"/>
                    <a:pt x="703898" y="573682"/>
                  </a:cubicBezTo>
                  <a:close/>
                  <a:moveTo>
                    <a:pt x="703644" y="208392"/>
                  </a:moveTo>
                  <a:cubicBezTo>
                    <a:pt x="693548" y="208392"/>
                    <a:pt x="685356" y="216567"/>
                    <a:pt x="685356" y="226657"/>
                  </a:cubicBezTo>
                  <a:cubicBezTo>
                    <a:pt x="685356" y="236747"/>
                    <a:pt x="693548" y="244921"/>
                    <a:pt x="703644" y="244921"/>
                  </a:cubicBezTo>
                  <a:cubicBezTo>
                    <a:pt x="713740" y="244921"/>
                    <a:pt x="721932" y="236747"/>
                    <a:pt x="721932" y="226657"/>
                  </a:cubicBezTo>
                  <a:cubicBezTo>
                    <a:pt x="721932" y="216669"/>
                    <a:pt x="713867" y="208532"/>
                    <a:pt x="703898" y="208392"/>
                  </a:cubicBezTo>
                  <a:close/>
                  <a:moveTo>
                    <a:pt x="703644" y="299715"/>
                  </a:moveTo>
                  <a:cubicBezTo>
                    <a:pt x="693548" y="299715"/>
                    <a:pt x="685356" y="307890"/>
                    <a:pt x="685356" y="317979"/>
                  </a:cubicBezTo>
                  <a:cubicBezTo>
                    <a:pt x="685356" y="328069"/>
                    <a:pt x="693548" y="336244"/>
                    <a:pt x="703644" y="336244"/>
                  </a:cubicBezTo>
                  <a:cubicBezTo>
                    <a:pt x="713740" y="336244"/>
                    <a:pt x="721932" y="328069"/>
                    <a:pt x="721932" y="317979"/>
                  </a:cubicBezTo>
                  <a:cubicBezTo>
                    <a:pt x="721932" y="307991"/>
                    <a:pt x="713867" y="299854"/>
                    <a:pt x="703898" y="299715"/>
                  </a:cubicBezTo>
                  <a:close/>
                  <a:moveTo>
                    <a:pt x="795084" y="573682"/>
                  </a:moveTo>
                  <a:cubicBezTo>
                    <a:pt x="784987" y="573682"/>
                    <a:pt x="776796" y="581856"/>
                    <a:pt x="776796" y="591946"/>
                  </a:cubicBezTo>
                  <a:cubicBezTo>
                    <a:pt x="776796" y="602036"/>
                    <a:pt x="784987" y="610211"/>
                    <a:pt x="795084" y="610211"/>
                  </a:cubicBezTo>
                  <a:cubicBezTo>
                    <a:pt x="805180" y="610211"/>
                    <a:pt x="813372" y="602036"/>
                    <a:pt x="813372" y="591946"/>
                  </a:cubicBezTo>
                  <a:cubicBezTo>
                    <a:pt x="813372" y="581958"/>
                    <a:pt x="805371" y="573821"/>
                    <a:pt x="795338" y="573682"/>
                  </a:cubicBezTo>
                  <a:close/>
                  <a:moveTo>
                    <a:pt x="657924" y="254054"/>
                  </a:moveTo>
                  <a:cubicBezTo>
                    <a:pt x="647827" y="254054"/>
                    <a:pt x="639636" y="262228"/>
                    <a:pt x="639636" y="272318"/>
                  </a:cubicBezTo>
                  <a:cubicBezTo>
                    <a:pt x="639636" y="282408"/>
                    <a:pt x="647827" y="290583"/>
                    <a:pt x="657924" y="290583"/>
                  </a:cubicBezTo>
                  <a:cubicBezTo>
                    <a:pt x="668020" y="290583"/>
                    <a:pt x="676212" y="282408"/>
                    <a:pt x="676212" y="272318"/>
                  </a:cubicBezTo>
                  <a:cubicBezTo>
                    <a:pt x="676085" y="262406"/>
                    <a:pt x="668084" y="254383"/>
                    <a:pt x="658178" y="254244"/>
                  </a:cubicBezTo>
                  <a:close/>
                  <a:moveTo>
                    <a:pt x="840804" y="162731"/>
                  </a:moveTo>
                  <a:cubicBezTo>
                    <a:pt x="830707" y="162731"/>
                    <a:pt x="822516" y="170906"/>
                    <a:pt x="822516" y="180996"/>
                  </a:cubicBezTo>
                  <a:cubicBezTo>
                    <a:pt x="822516" y="191086"/>
                    <a:pt x="830707" y="199260"/>
                    <a:pt x="840804" y="199260"/>
                  </a:cubicBezTo>
                  <a:cubicBezTo>
                    <a:pt x="850900" y="199260"/>
                    <a:pt x="859092" y="191086"/>
                    <a:pt x="859092" y="180996"/>
                  </a:cubicBezTo>
                  <a:cubicBezTo>
                    <a:pt x="859092" y="171007"/>
                    <a:pt x="851027" y="162871"/>
                    <a:pt x="841058" y="162731"/>
                  </a:cubicBezTo>
                  <a:close/>
                  <a:moveTo>
                    <a:pt x="840804" y="71409"/>
                  </a:moveTo>
                  <a:cubicBezTo>
                    <a:pt x="830707" y="71409"/>
                    <a:pt x="822516" y="79584"/>
                    <a:pt x="822516" y="89673"/>
                  </a:cubicBezTo>
                  <a:cubicBezTo>
                    <a:pt x="822516" y="99763"/>
                    <a:pt x="830707" y="107938"/>
                    <a:pt x="840804" y="107938"/>
                  </a:cubicBezTo>
                  <a:cubicBezTo>
                    <a:pt x="850900" y="107938"/>
                    <a:pt x="859092" y="99763"/>
                    <a:pt x="859092" y="89673"/>
                  </a:cubicBezTo>
                  <a:cubicBezTo>
                    <a:pt x="859092" y="79685"/>
                    <a:pt x="851027" y="71548"/>
                    <a:pt x="841058" y="71409"/>
                  </a:cubicBezTo>
                  <a:close/>
                  <a:moveTo>
                    <a:pt x="840804" y="345376"/>
                  </a:moveTo>
                  <a:cubicBezTo>
                    <a:pt x="830707" y="345376"/>
                    <a:pt x="822516" y="353551"/>
                    <a:pt x="822516" y="363640"/>
                  </a:cubicBezTo>
                  <a:cubicBezTo>
                    <a:pt x="822516" y="373730"/>
                    <a:pt x="830707" y="381905"/>
                    <a:pt x="840804" y="381905"/>
                  </a:cubicBezTo>
                  <a:cubicBezTo>
                    <a:pt x="850900" y="381905"/>
                    <a:pt x="859092" y="373730"/>
                    <a:pt x="859092" y="363640"/>
                  </a:cubicBezTo>
                  <a:cubicBezTo>
                    <a:pt x="859092" y="353652"/>
                    <a:pt x="851027" y="345515"/>
                    <a:pt x="841058" y="345376"/>
                  </a:cubicBezTo>
                  <a:close/>
                  <a:moveTo>
                    <a:pt x="886524" y="573682"/>
                  </a:moveTo>
                  <a:cubicBezTo>
                    <a:pt x="876427" y="573682"/>
                    <a:pt x="868236" y="581856"/>
                    <a:pt x="868236" y="591946"/>
                  </a:cubicBezTo>
                  <a:cubicBezTo>
                    <a:pt x="868236" y="602036"/>
                    <a:pt x="876427" y="610211"/>
                    <a:pt x="886524" y="610211"/>
                  </a:cubicBezTo>
                  <a:cubicBezTo>
                    <a:pt x="896620" y="610211"/>
                    <a:pt x="904812" y="602036"/>
                    <a:pt x="904812" y="591946"/>
                  </a:cubicBezTo>
                  <a:cubicBezTo>
                    <a:pt x="904812" y="581958"/>
                    <a:pt x="896811" y="573821"/>
                    <a:pt x="886778" y="573682"/>
                  </a:cubicBezTo>
                  <a:close/>
                  <a:moveTo>
                    <a:pt x="840804" y="254054"/>
                  </a:moveTo>
                  <a:cubicBezTo>
                    <a:pt x="830707" y="254054"/>
                    <a:pt x="822516" y="262228"/>
                    <a:pt x="822516" y="272318"/>
                  </a:cubicBezTo>
                  <a:cubicBezTo>
                    <a:pt x="822516" y="282408"/>
                    <a:pt x="830707" y="290583"/>
                    <a:pt x="840804" y="290583"/>
                  </a:cubicBezTo>
                  <a:cubicBezTo>
                    <a:pt x="850900" y="290583"/>
                    <a:pt x="859092" y="282408"/>
                    <a:pt x="859092" y="272318"/>
                  </a:cubicBezTo>
                  <a:cubicBezTo>
                    <a:pt x="858965" y="262406"/>
                    <a:pt x="850964" y="254383"/>
                    <a:pt x="841058" y="254244"/>
                  </a:cubicBezTo>
                  <a:close/>
                  <a:moveTo>
                    <a:pt x="886524" y="208392"/>
                  </a:moveTo>
                  <a:cubicBezTo>
                    <a:pt x="876427" y="208392"/>
                    <a:pt x="868236" y="216567"/>
                    <a:pt x="868236" y="226657"/>
                  </a:cubicBezTo>
                  <a:cubicBezTo>
                    <a:pt x="868236" y="236747"/>
                    <a:pt x="876427" y="244921"/>
                    <a:pt x="886524" y="244921"/>
                  </a:cubicBezTo>
                  <a:cubicBezTo>
                    <a:pt x="896620" y="244921"/>
                    <a:pt x="904812" y="236747"/>
                    <a:pt x="904812" y="226657"/>
                  </a:cubicBezTo>
                  <a:cubicBezTo>
                    <a:pt x="904812" y="216669"/>
                    <a:pt x="896811" y="208532"/>
                    <a:pt x="886778" y="208392"/>
                  </a:cubicBezTo>
                  <a:close/>
                  <a:moveTo>
                    <a:pt x="886524" y="299715"/>
                  </a:moveTo>
                  <a:cubicBezTo>
                    <a:pt x="876427" y="299715"/>
                    <a:pt x="868236" y="307890"/>
                    <a:pt x="868236" y="317979"/>
                  </a:cubicBezTo>
                  <a:cubicBezTo>
                    <a:pt x="868236" y="328069"/>
                    <a:pt x="876427" y="336244"/>
                    <a:pt x="886524" y="336244"/>
                  </a:cubicBezTo>
                  <a:cubicBezTo>
                    <a:pt x="896620" y="336244"/>
                    <a:pt x="904812" y="328069"/>
                    <a:pt x="904812" y="317979"/>
                  </a:cubicBezTo>
                  <a:cubicBezTo>
                    <a:pt x="904812" y="307991"/>
                    <a:pt x="896811" y="299854"/>
                    <a:pt x="886778" y="299715"/>
                  </a:cubicBezTo>
                  <a:close/>
                  <a:moveTo>
                    <a:pt x="886524" y="391037"/>
                  </a:moveTo>
                  <a:cubicBezTo>
                    <a:pt x="876427" y="391037"/>
                    <a:pt x="868236" y="399212"/>
                    <a:pt x="868236" y="409302"/>
                  </a:cubicBezTo>
                  <a:cubicBezTo>
                    <a:pt x="868236" y="419391"/>
                    <a:pt x="876427" y="427566"/>
                    <a:pt x="886524" y="427566"/>
                  </a:cubicBezTo>
                  <a:cubicBezTo>
                    <a:pt x="896620" y="427566"/>
                    <a:pt x="904812" y="419391"/>
                    <a:pt x="904812" y="409302"/>
                  </a:cubicBezTo>
                  <a:cubicBezTo>
                    <a:pt x="904812" y="399313"/>
                    <a:pt x="896811" y="391177"/>
                    <a:pt x="886778" y="391037"/>
                  </a:cubicBezTo>
                  <a:close/>
                  <a:moveTo>
                    <a:pt x="886524" y="482359"/>
                  </a:moveTo>
                  <a:cubicBezTo>
                    <a:pt x="876427" y="482359"/>
                    <a:pt x="868236" y="490534"/>
                    <a:pt x="868236" y="500624"/>
                  </a:cubicBezTo>
                  <a:cubicBezTo>
                    <a:pt x="868236" y="510714"/>
                    <a:pt x="876427" y="518888"/>
                    <a:pt x="886524" y="518888"/>
                  </a:cubicBezTo>
                  <a:cubicBezTo>
                    <a:pt x="896620" y="518888"/>
                    <a:pt x="904812" y="510714"/>
                    <a:pt x="904812" y="500624"/>
                  </a:cubicBezTo>
                  <a:cubicBezTo>
                    <a:pt x="904685" y="490712"/>
                    <a:pt x="896684" y="482689"/>
                    <a:pt x="886778" y="482550"/>
                  </a:cubicBezTo>
                  <a:close/>
                  <a:moveTo>
                    <a:pt x="795084" y="391037"/>
                  </a:moveTo>
                  <a:cubicBezTo>
                    <a:pt x="784987" y="391037"/>
                    <a:pt x="776796" y="399212"/>
                    <a:pt x="776796" y="409302"/>
                  </a:cubicBezTo>
                  <a:cubicBezTo>
                    <a:pt x="776796" y="419391"/>
                    <a:pt x="784987" y="427566"/>
                    <a:pt x="795084" y="427566"/>
                  </a:cubicBezTo>
                  <a:cubicBezTo>
                    <a:pt x="805180" y="427566"/>
                    <a:pt x="813372" y="419391"/>
                    <a:pt x="813372" y="409302"/>
                  </a:cubicBezTo>
                  <a:cubicBezTo>
                    <a:pt x="813372" y="399313"/>
                    <a:pt x="805371" y="391177"/>
                    <a:pt x="795338" y="391037"/>
                  </a:cubicBezTo>
                  <a:close/>
                  <a:moveTo>
                    <a:pt x="795084" y="299715"/>
                  </a:moveTo>
                  <a:cubicBezTo>
                    <a:pt x="784987" y="299715"/>
                    <a:pt x="776796" y="307890"/>
                    <a:pt x="776796" y="317979"/>
                  </a:cubicBezTo>
                  <a:cubicBezTo>
                    <a:pt x="776796" y="328069"/>
                    <a:pt x="784987" y="336244"/>
                    <a:pt x="795084" y="336244"/>
                  </a:cubicBezTo>
                  <a:cubicBezTo>
                    <a:pt x="805180" y="336244"/>
                    <a:pt x="813372" y="328069"/>
                    <a:pt x="813372" y="317979"/>
                  </a:cubicBezTo>
                  <a:cubicBezTo>
                    <a:pt x="813372" y="307991"/>
                    <a:pt x="805371" y="299854"/>
                    <a:pt x="795338" y="299715"/>
                  </a:cubicBezTo>
                  <a:close/>
                  <a:moveTo>
                    <a:pt x="840804" y="436698"/>
                  </a:moveTo>
                  <a:cubicBezTo>
                    <a:pt x="830707" y="436698"/>
                    <a:pt x="822516" y="444873"/>
                    <a:pt x="822516" y="454963"/>
                  </a:cubicBezTo>
                  <a:cubicBezTo>
                    <a:pt x="822516" y="465053"/>
                    <a:pt x="830707" y="473227"/>
                    <a:pt x="840804" y="473227"/>
                  </a:cubicBezTo>
                  <a:cubicBezTo>
                    <a:pt x="850900" y="473227"/>
                    <a:pt x="859092" y="465053"/>
                    <a:pt x="859092" y="454963"/>
                  </a:cubicBezTo>
                  <a:cubicBezTo>
                    <a:pt x="859092" y="444974"/>
                    <a:pt x="851027" y="436838"/>
                    <a:pt x="841058" y="436698"/>
                  </a:cubicBezTo>
                  <a:close/>
                  <a:moveTo>
                    <a:pt x="795084" y="208392"/>
                  </a:moveTo>
                  <a:cubicBezTo>
                    <a:pt x="784987" y="208392"/>
                    <a:pt x="776796" y="216567"/>
                    <a:pt x="776796" y="226657"/>
                  </a:cubicBezTo>
                  <a:cubicBezTo>
                    <a:pt x="776796" y="236747"/>
                    <a:pt x="784987" y="244921"/>
                    <a:pt x="795084" y="244921"/>
                  </a:cubicBezTo>
                  <a:cubicBezTo>
                    <a:pt x="805180" y="244921"/>
                    <a:pt x="813372" y="236747"/>
                    <a:pt x="813372" y="226657"/>
                  </a:cubicBezTo>
                  <a:cubicBezTo>
                    <a:pt x="813372" y="216669"/>
                    <a:pt x="805371" y="208532"/>
                    <a:pt x="795338" y="208392"/>
                  </a:cubicBezTo>
                  <a:close/>
                  <a:moveTo>
                    <a:pt x="795084" y="482359"/>
                  </a:moveTo>
                  <a:cubicBezTo>
                    <a:pt x="784987" y="482359"/>
                    <a:pt x="776796" y="490534"/>
                    <a:pt x="776796" y="500624"/>
                  </a:cubicBezTo>
                  <a:cubicBezTo>
                    <a:pt x="776796" y="510714"/>
                    <a:pt x="784987" y="518888"/>
                    <a:pt x="795084" y="518888"/>
                  </a:cubicBezTo>
                  <a:cubicBezTo>
                    <a:pt x="805180" y="518888"/>
                    <a:pt x="813372" y="510714"/>
                    <a:pt x="813372" y="500624"/>
                  </a:cubicBezTo>
                  <a:cubicBezTo>
                    <a:pt x="813245" y="490712"/>
                    <a:pt x="805244" y="482689"/>
                    <a:pt x="795338" y="482550"/>
                  </a:cubicBezTo>
                  <a:close/>
                  <a:moveTo>
                    <a:pt x="795084" y="117070"/>
                  </a:moveTo>
                  <a:cubicBezTo>
                    <a:pt x="784987" y="117070"/>
                    <a:pt x="776796" y="125245"/>
                    <a:pt x="776796" y="135335"/>
                  </a:cubicBezTo>
                  <a:cubicBezTo>
                    <a:pt x="776796" y="145424"/>
                    <a:pt x="784987" y="153599"/>
                    <a:pt x="795084" y="153599"/>
                  </a:cubicBezTo>
                  <a:cubicBezTo>
                    <a:pt x="805180" y="153599"/>
                    <a:pt x="813372" y="145424"/>
                    <a:pt x="813372" y="135335"/>
                  </a:cubicBezTo>
                  <a:cubicBezTo>
                    <a:pt x="813372" y="125346"/>
                    <a:pt x="805371" y="117210"/>
                    <a:pt x="795338" y="117070"/>
                  </a:cubicBezTo>
                  <a:close/>
                  <a:moveTo>
                    <a:pt x="840804" y="528021"/>
                  </a:moveTo>
                  <a:cubicBezTo>
                    <a:pt x="830644" y="527983"/>
                    <a:pt x="822452" y="536164"/>
                    <a:pt x="822389" y="546285"/>
                  </a:cubicBezTo>
                  <a:cubicBezTo>
                    <a:pt x="822325" y="556407"/>
                    <a:pt x="830517" y="564638"/>
                    <a:pt x="840677" y="564676"/>
                  </a:cubicBezTo>
                  <a:cubicBezTo>
                    <a:pt x="850837" y="564714"/>
                    <a:pt x="859028" y="556533"/>
                    <a:pt x="859092" y="546412"/>
                  </a:cubicBezTo>
                  <a:cubicBezTo>
                    <a:pt x="859092" y="546367"/>
                    <a:pt x="859092" y="546330"/>
                    <a:pt x="859092" y="546285"/>
                  </a:cubicBezTo>
                  <a:cubicBezTo>
                    <a:pt x="859092" y="536297"/>
                    <a:pt x="851027" y="528160"/>
                    <a:pt x="841058" y="528021"/>
                  </a:cubicBezTo>
                  <a:close/>
                  <a:moveTo>
                    <a:pt x="840804" y="619343"/>
                  </a:moveTo>
                  <a:cubicBezTo>
                    <a:pt x="830707" y="619343"/>
                    <a:pt x="822516" y="627518"/>
                    <a:pt x="822516" y="637607"/>
                  </a:cubicBezTo>
                  <a:cubicBezTo>
                    <a:pt x="822516" y="639148"/>
                    <a:pt x="822770" y="640683"/>
                    <a:pt x="823151" y="642174"/>
                  </a:cubicBezTo>
                  <a:cubicBezTo>
                    <a:pt x="835089" y="639814"/>
                    <a:pt x="846837" y="636701"/>
                    <a:pt x="858393" y="632851"/>
                  </a:cubicBezTo>
                  <a:cubicBezTo>
                    <a:pt x="856298" y="624994"/>
                    <a:pt x="849186" y="619489"/>
                    <a:pt x="841058" y="619343"/>
                  </a:cubicBezTo>
                  <a:close/>
                  <a:moveTo>
                    <a:pt x="795084" y="25748"/>
                  </a:moveTo>
                  <a:cubicBezTo>
                    <a:pt x="784987" y="25748"/>
                    <a:pt x="776796" y="33922"/>
                    <a:pt x="776796" y="44012"/>
                  </a:cubicBezTo>
                  <a:cubicBezTo>
                    <a:pt x="776796" y="54102"/>
                    <a:pt x="784987" y="62277"/>
                    <a:pt x="795084" y="62277"/>
                  </a:cubicBezTo>
                  <a:cubicBezTo>
                    <a:pt x="805180" y="62277"/>
                    <a:pt x="813372" y="54102"/>
                    <a:pt x="813372" y="44012"/>
                  </a:cubicBezTo>
                  <a:cubicBezTo>
                    <a:pt x="813245" y="34100"/>
                    <a:pt x="805244" y="26078"/>
                    <a:pt x="795338" y="25938"/>
                  </a:cubicBezTo>
                  <a:close/>
                </a:path>
              </a:pathLst>
            </a:custGeom>
            <a:solidFill>
              <a:srgbClr val="F0028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4" name="Google Shape;1114;p34"/>
            <p:cNvSpPr/>
            <p:nvPr/>
          </p:nvSpPr>
          <p:spPr>
            <a:xfrm>
              <a:off x="6788222" y="1606642"/>
              <a:ext cx="679513" cy="456825"/>
            </a:xfrm>
            <a:custGeom>
              <a:avLst/>
              <a:gdLst/>
              <a:ahLst/>
              <a:cxnLst/>
              <a:rect l="l" t="t" r="r" b="b"/>
              <a:pathLst>
                <a:path w="1812035" h="1218201" extrusionOk="0">
                  <a:moveTo>
                    <a:pt x="877760" y="1218202"/>
                  </a:moveTo>
                  <a:cubicBezTo>
                    <a:pt x="1373442" y="1218202"/>
                    <a:pt x="1576959" y="444118"/>
                    <a:pt x="1812036" y="0"/>
                  </a:cubicBezTo>
                  <a:lnTo>
                    <a:pt x="0" y="0"/>
                  </a:lnTo>
                  <a:cubicBezTo>
                    <a:pt x="243967" y="601269"/>
                    <a:pt x="522922" y="1218202"/>
                    <a:pt x="877760" y="1218202"/>
                  </a:cubicBezTo>
                  <a:close/>
                </a:path>
              </a:pathLst>
            </a:custGeom>
            <a:gradFill>
              <a:gsLst>
                <a:gs pos="0">
                  <a:srgbClr val="BEF176"/>
                </a:gs>
                <a:gs pos="100000">
                  <a:srgbClr val="17A892"/>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5" name="Google Shape;1115;p34"/>
            <p:cNvSpPr/>
            <p:nvPr/>
          </p:nvSpPr>
          <p:spPr>
            <a:xfrm>
              <a:off x="6308923" y="1183542"/>
              <a:ext cx="479298" cy="423103"/>
            </a:xfrm>
            <a:custGeom>
              <a:avLst/>
              <a:gdLst/>
              <a:ahLst/>
              <a:cxnLst/>
              <a:rect l="l" t="t" r="r" b="b"/>
              <a:pathLst>
                <a:path w="1278128" h="1128274" extrusionOk="0">
                  <a:moveTo>
                    <a:pt x="641922" y="0"/>
                  </a:moveTo>
                  <a:cubicBezTo>
                    <a:pt x="371729" y="0"/>
                    <a:pt x="243142" y="659994"/>
                    <a:pt x="0" y="1128275"/>
                  </a:cubicBezTo>
                  <a:lnTo>
                    <a:pt x="1278128" y="1128275"/>
                  </a:lnTo>
                  <a:cubicBezTo>
                    <a:pt x="1046290" y="557066"/>
                    <a:pt x="845947" y="0"/>
                    <a:pt x="641922" y="0"/>
                  </a:cubicBezTo>
                  <a:close/>
                </a:path>
              </a:pathLst>
            </a:custGeom>
            <a:solidFill>
              <a:srgbClr val="FF3D4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6" name="Google Shape;1116;p34"/>
            <p:cNvSpPr/>
            <p:nvPr/>
          </p:nvSpPr>
          <p:spPr>
            <a:xfrm>
              <a:off x="7467735" y="1492704"/>
              <a:ext cx="265033" cy="113939"/>
            </a:xfrm>
            <a:custGeom>
              <a:avLst/>
              <a:gdLst/>
              <a:ahLst/>
              <a:cxnLst/>
              <a:rect l="l" t="t" r="r" b="b"/>
              <a:pathLst>
                <a:path w="706755" h="303837" extrusionOk="0">
                  <a:moveTo>
                    <a:pt x="320167" y="0"/>
                  </a:moveTo>
                  <a:cubicBezTo>
                    <a:pt x="194310" y="0"/>
                    <a:pt x="94615" y="125251"/>
                    <a:pt x="0" y="303837"/>
                  </a:cubicBezTo>
                  <a:lnTo>
                    <a:pt x="706755" y="303837"/>
                  </a:lnTo>
                  <a:cubicBezTo>
                    <a:pt x="594932" y="135335"/>
                    <a:pt x="483933" y="0"/>
                    <a:pt x="320167" y="0"/>
                  </a:cubicBezTo>
                  <a:close/>
                </a:path>
              </a:pathLst>
            </a:custGeom>
            <a:solidFill>
              <a:srgbClr val="A54FA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7" name="Google Shape;1117;p34"/>
            <p:cNvSpPr/>
            <p:nvPr/>
          </p:nvSpPr>
          <p:spPr>
            <a:xfrm>
              <a:off x="8954159" y="1606642"/>
              <a:ext cx="189405" cy="242741"/>
            </a:xfrm>
            <a:custGeom>
              <a:avLst/>
              <a:gdLst/>
              <a:ahLst/>
              <a:cxnLst/>
              <a:rect l="l" t="t" r="r" b="b"/>
              <a:pathLst>
                <a:path w="505079" h="647310" extrusionOk="0">
                  <a:moveTo>
                    <a:pt x="0" y="0"/>
                  </a:moveTo>
                  <a:cubicBezTo>
                    <a:pt x="127000" y="368460"/>
                    <a:pt x="278765" y="644013"/>
                    <a:pt x="505079" y="647310"/>
                  </a:cubicBezTo>
                  <a:lnTo>
                    <a:pt x="505079" y="0"/>
                  </a:lnTo>
                  <a:close/>
                </a:path>
              </a:pathLst>
            </a:custGeom>
            <a:gradFill>
              <a:gsLst>
                <a:gs pos="0">
                  <a:srgbClr val="FF826C"/>
                </a:gs>
                <a:gs pos="100000">
                  <a:srgbClr val="FF3E4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8" name="Google Shape;1118;p34"/>
            <p:cNvSpPr/>
            <p:nvPr/>
          </p:nvSpPr>
          <p:spPr>
            <a:xfrm>
              <a:off x="5519015" y="1249917"/>
              <a:ext cx="397002" cy="356728"/>
            </a:xfrm>
            <a:custGeom>
              <a:avLst/>
              <a:gdLst/>
              <a:ahLst/>
              <a:cxnLst/>
              <a:rect l="l" t="t" r="r" b="b"/>
              <a:pathLst>
                <a:path w="1058671" h="951274" extrusionOk="0">
                  <a:moveTo>
                    <a:pt x="584200" y="0"/>
                  </a:moveTo>
                  <a:cubicBezTo>
                    <a:pt x="388938" y="0"/>
                    <a:pt x="206692" y="447289"/>
                    <a:pt x="0" y="951274"/>
                  </a:cubicBezTo>
                  <a:lnTo>
                    <a:pt x="1058672" y="951274"/>
                  </a:lnTo>
                  <a:cubicBezTo>
                    <a:pt x="920623" y="672805"/>
                    <a:pt x="806005" y="314808"/>
                    <a:pt x="664654" y="17313"/>
                  </a:cubicBezTo>
                  <a:cubicBezTo>
                    <a:pt x="639312" y="6075"/>
                    <a:pt x="611924" y="184"/>
                    <a:pt x="584200" y="0"/>
                  </a:cubicBezTo>
                  <a:close/>
                </a:path>
              </a:pathLst>
            </a:custGeom>
            <a:solidFill>
              <a:srgbClr val="FF80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9" name="Google Shape;1119;p34"/>
            <p:cNvSpPr/>
            <p:nvPr/>
          </p:nvSpPr>
          <p:spPr>
            <a:xfrm>
              <a:off x="7215942" y="1606642"/>
              <a:ext cx="470225" cy="214036"/>
            </a:xfrm>
            <a:custGeom>
              <a:avLst/>
              <a:gdLst/>
              <a:ahLst/>
              <a:cxnLst/>
              <a:rect l="l" t="t" r="r" b="b"/>
              <a:pathLst>
                <a:path w="1253934" h="570764" extrusionOk="0">
                  <a:moveTo>
                    <a:pt x="569913" y="570765"/>
                  </a:moveTo>
                  <a:cubicBezTo>
                    <a:pt x="852488" y="570765"/>
                    <a:pt x="1068959" y="318106"/>
                    <a:pt x="1253934" y="0"/>
                  </a:cubicBezTo>
                  <a:lnTo>
                    <a:pt x="0" y="0"/>
                  </a:lnTo>
                  <a:cubicBezTo>
                    <a:pt x="142240" y="325336"/>
                    <a:pt x="312674" y="570765"/>
                    <a:pt x="569913" y="570765"/>
                  </a:cubicBezTo>
                  <a:close/>
                </a:path>
              </a:pathLst>
            </a:custGeom>
            <a:solidFill>
              <a:srgbClr val="7DFF29">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0" name="Google Shape;1120;p34"/>
            <p:cNvSpPr/>
            <p:nvPr/>
          </p:nvSpPr>
          <p:spPr>
            <a:xfrm>
              <a:off x="8828810" y="1202353"/>
              <a:ext cx="314754" cy="404291"/>
            </a:xfrm>
            <a:custGeom>
              <a:avLst/>
              <a:gdLst/>
              <a:ahLst/>
              <a:cxnLst/>
              <a:rect l="l" t="t" r="r" b="b"/>
              <a:pathLst>
                <a:path w="839343" h="1078110" extrusionOk="0">
                  <a:moveTo>
                    <a:pt x="0" y="1078111"/>
                  </a:moveTo>
                  <a:lnTo>
                    <a:pt x="839343" y="1078111"/>
                  </a:lnTo>
                  <a:lnTo>
                    <a:pt x="839343" y="0"/>
                  </a:lnTo>
                  <a:cubicBezTo>
                    <a:pt x="537274" y="5898"/>
                    <a:pt x="328867" y="647881"/>
                    <a:pt x="0" y="1078111"/>
                  </a:cubicBezTo>
                  <a:close/>
                </a:path>
              </a:pathLst>
            </a:custGeom>
            <a:solidFill>
              <a:srgbClr val="FF96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1" name="Google Shape;1121;p34"/>
            <p:cNvSpPr/>
            <p:nvPr/>
          </p:nvSpPr>
          <p:spPr>
            <a:xfrm>
              <a:off x="6509901" y="1012171"/>
              <a:ext cx="699230" cy="594522"/>
            </a:xfrm>
            <a:custGeom>
              <a:avLst/>
              <a:gdLst/>
              <a:ahLst/>
              <a:cxnLst/>
              <a:rect l="l" t="t" r="r" b="b"/>
              <a:pathLst>
                <a:path w="1864614" h="1585393" extrusionOk="0">
                  <a:moveTo>
                    <a:pt x="215900" y="962880"/>
                  </a:moveTo>
                  <a:lnTo>
                    <a:pt x="839153" y="1585267"/>
                  </a:lnTo>
                  <a:lnTo>
                    <a:pt x="866648" y="1585267"/>
                  </a:lnTo>
                  <a:lnTo>
                    <a:pt x="223329" y="942523"/>
                  </a:lnTo>
                  <a:close/>
                  <a:moveTo>
                    <a:pt x="194754" y="1023761"/>
                  </a:moveTo>
                  <a:lnTo>
                    <a:pt x="757047" y="1585267"/>
                  </a:lnTo>
                  <a:lnTo>
                    <a:pt x="784542" y="1585267"/>
                  </a:lnTo>
                  <a:lnTo>
                    <a:pt x="201866" y="1003341"/>
                  </a:lnTo>
                  <a:cubicBezTo>
                    <a:pt x="199771" y="1010190"/>
                    <a:pt x="197358" y="1016976"/>
                    <a:pt x="195009" y="1023761"/>
                  </a:cubicBezTo>
                  <a:close/>
                  <a:moveTo>
                    <a:pt x="173990" y="1084833"/>
                  </a:moveTo>
                  <a:lnTo>
                    <a:pt x="675132" y="1585267"/>
                  </a:lnTo>
                  <a:lnTo>
                    <a:pt x="702691" y="1585267"/>
                  </a:lnTo>
                  <a:lnTo>
                    <a:pt x="181039" y="1064349"/>
                  </a:lnTo>
                  <a:close/>
                  <a:moveTo>
                    <a:pt x="259143" y="841751"/>
                  </a:moveTo>
                  <a:lnTo>
                    <a:pt x="1003681" y="1585267"/>
                  </a:lnTo>
                  <a:lnTo>
                    <a:pt x="1031177" y="1585267"/>
                  </a:lnTo>
                  <a:lnTo>
                    <a:pt x="266700" y="821584"/>
                  </a:lnTo>
                  <a:close/>
                  <a:moveTo>
                    <a:pt x="237490" y="902188"/>
                  </a:moveTo>
                  <a:lnTo>
                    <a:pt x="921512" y="1585267"/>
                  </a:lnTo>
                  <a:lnTo>
                    <a:pt x="949071" y="1585267"/>
                  </a:lnTo>
                  <a:lnTo>
                    <a:pt x="244729" y="881895"/>
                  </a:lnTo>
                  <a:close/>
                  <a:moveTo>
                    <a:pt x="303657" y="722207"/>
                  </a:moveTo>
                  <a:lnTo>
                    <a:pt x="1167892" y="1585267"/>
                  </a:lnTo>
                  <a:lnTo>
                    <a:pt x="1195451" y="1585267"/>
                  </a:lnTo>
                  <a:lnTo>
                    <a:pt x="311150" y="702358"/>
                  </a:lnTo>
                  <a:cubicBezTo>
                    <a:pt x="308801" y="708953"/>
                    <a:pt x="306260" y="715549"/>
                    <a:pt x="303657" y="722207"/>
                  </a:cubicBezTo>
                  <a:close/>
                  <a:moveTo>
                    <a:pt x="281178" y="781757"/>
                  </a:moveTo>
                  <a:lnTo>
                    <a:pt x="1085850" y="1585267"/>
                  </a:lnTo>
                  <a:lnTo>
                    <a:pt x="1113346" y="1585267"/>
                  </a:lnTo>
                  <a:lnTo>
                    <a:pt x="288671" y="761717"/>
                  </a:lnTo>
                  <a:cubicBezTo>
                    <a:pt x="286131" y="768376"/>
                    <a:pt x="283654" y="775035"/>
                    <a:pt x="281178" y="781757"/>
                  </a:cubicBezTo>
                  <a:close/>
                  <a:moveTo>
                    <a:pt x="45657" y="1448727"/>
                  </a:moveTo>
                  <a:lnTo>
                    <a:pt x="182372" y="1585267"/>
                  </a:lnTo>
                  <a:lnTo>
                    <a:pt x="209867" y="1585267"/>
                  </a:lnTo>
                  <a:lnTo>
                    <a:pt x="53086" y="1428687"/>
                  </a:lnTo>
                  <a:close/>
                  <a:moveTo>
                    <a:pt x="23051" y="1508150"/>
                  </a:moveTo>
                  <a:lnTo>
                    <a:pt x="100266" y="1585267"/>
                  </a:lnTo>
                  <a:lnTo>
                    <a:pt x="127762" y="1585267"/>
                  </a:lnTo>
                  <a:lnTo>
                    <a:pt x="30671" y="1488300"/>
                  </a:lnTo>
                  <a:close/>
                  <a:moveTo>
                    <a:pt x="67501" y="1388797"/>
                  </a:moveTo>
                  <a:lnTo>
                    <a:pt x="264351" y="1585394"/>
                  </a:lnTo>
                  <a:lnTo>
                    <a:pt x="292100" y="1585394"/>
                  </a:lnTo>
                  <a:lnTo>
                    <a:pt x="75121" y="1368757"/>
                  </a:lnTo>
                  <a:close/>
                  <a:moveTo>
                    <a:pt x="326517" y="663228"/>
                  </a:moveTo>
                  <a:lnTo>
                    <a:pt x="1249807" y="1585267"/>
                  </a:lnTo>
                  <a:lnTo>
                    <a:pt x="1277303" y="1585267"/>
                  </a:lnTo>
                  <a:lnTo>
                    <a:pt x="334709" y="643632"/>
                  </a:lnTo>
                  <a:cubicBezTo>
                    <a:pt x="332041" y="650164"/>
                    <a:pt x="329374" y="656696"/>
                    <a:pt x="326771" y="663228"/>
                  </a:cubicBezTo>
                  <a:close/>
                  <a:moveTo>
                    <a:pt x="153035" y="1145905"/>
                  </a:moveTo>
                  <a:lnTo>
                    <a:pt x="593027" y="1585267"/>
                  </a:lnTo>
                  <a:lnTo>
                    <a:pt x="620522" y="1585267"/>
                  </a:lnTo>
                  <a:lnTo>
                    <a:pt x="160084" y="1125421"/>
                  </a:lnTo>
                  <a:close/>
                  <a:moveTo>
                    <a:pt x="0" y="1566812"/>
                  </a:moveTo>
                  <a:lnTo>
                    <a:pt x="18288" y="1585077"/>
                  </a:lnTo>
                  <a:lnTo>
                    <a:pt x="45847" y="1585077"/>
                  </a:lnTo>
                  <a:lnTo>
                    <a:pt x="7747" y="1547026"/>
                  </a:lnTo>
                  <a:cubicBezTo>
                    <a:pt x="5080" y="1554128"/>
                    <a:pt x="2413" y="1560470"/>
                    <a:pt x="0" y="1566812"/>
                  </a:cubicBezTo>
                  <a:close/>
                  <a:moveTo>
                    <a:pt x="132207" y="1206723"/>
                  </a:moveTo>
                  <a:lnTo>
                    <a:pt x="511111" y="1585077"/>
                  </a:lnTo>
                  <a:lnTo>
                    <a:pt x="538607" y="1585077"/>
                  </a:lnTo>
                  <a:lnTo>
                    <a:pt x="139065" y="1186302"/>
                  </a:lnTo>
                  <a:close/>
                  <a:moveTo>
                    <a:pt x="110998" y="1267605"/>
                  </a:moveTo>
                  <a:lnTo>
                    <a:pt x="428942" y="1585077"/>
                  </a:lnTo>
                  <a:lnTo>
                    <a:pt x="456438" y="1585077"/>
                  </a:lnTo>
                  <a:lnTo>
                    <a:pt x="118110" y="1247184"/>
                  </a:lnTo>
                  <a:cubicBezTo>
                    <a:pt x="115570" y="1254223"/>
                    <a:pt x="113221" y="1261009"/>
                    <a:pt x="110808" y="1267795"/>
                  </a:cubicBezTo>
                  <a:close/>
                  <a:moveTo>
                    <a:pt x="89662" y="1328233"/>
                  </a:moveTo>
                  <a:lnTo>
                    <a:pt x="346837" y="1585077"/>
                  </a:lnTo>
                  <a:lnTo>
                    <a:pt x="374333" y="1585077"/>
                  </a:lnTo>
                  <a:lnTo>
                    <a:pt x="96838" y="1307939"/>
                  </a:lnTo>
                  <a:cubicBezTo>
                    <a:pt x="94234" y="1314915"/>
                    <a:pt x="91884" y="1321701"/>
                    <a:pt x="89472" y="1328423"/>
                  </a:cubicBezTo>
                  <a:close/>
                  <a:moveTo>
                    <a:pt x="1792922" y="1361400"/>
                  </a:moveTo>
                  <a:lnTo>
                    <a:pt x="599122" y="169137"/>
                  </a:lnTo>
                  <a:cubicBezTo>
                    <a:pt x="594868" y="173956"/>
                    <a:pt x="590614" y="178966"/>
                    <a:pt x="586422" y="183976"/>
                  </a:cubicBezTo>
                  <a:lnTo>
                    <a:pt x="1809750" y="1405920"/>
                  </a:lnTo>
                  <a:cubicBezTo>
                    <a:pt x="1804035" y="1391251"/>
                    <a:pt x="1798383" y="1376475"/>
                    <a:pt x="1792732" y="1361591"/>
                  </a:cubicBezTo>
                  <a:close/>
                  <a:moveTo>
                    <a:pt x="1608772" y="849171"/>
                  </a:moveTo>
                  <a:lnTo>
                    <a:pt x="785876" y="27967"/>
                  </a:lnTo>
                  <a:cubicBezTo>
                    <a:pt x="779526" y="30631"/>
                    <a:pt x="773176" y="33421"/>
                    <a:pt x="766826" y="36402"/>
                  </a:cubicBezTo>
                  <a:lnTo>
                    <a:pt x="1624076" y="892549"/>
                  </a:lnTo>
                  <a:close/>
                  <a:moveTo>
                    <a:pt x="1745488" y="1231837"/>
                  </a:moveTo>
                  <a:lnTo>
                    <a:pt x="638873" y="127217"/>
                  </a:lnTo>
                  <a:cubicBezTo>
                    <a:pt x="634238" y="131720"/>
                    <a:pt x="629603" y="136222"/>
                    <a:pt x="625030" y="140915"/>
                  </a:cubicBezTo>
                  <a:lnTo>
                    <a:pt x="1760728" y="1275088"/>
                  </a:lnTo>
                  <a:close/>
                  <a:moveTo>
                    <a:pt x="1700149" y="1104493"/>
                  </a:moveTo>
                  <a:lnTo>
                    <a:pt x="682689" y="89166"/>
                  </a:lnTo>
                  <a:cubicBezTo>
                    <a:pt x="677609" y="93161"/>
                    <a:pt x="672528" y="97347"/>
                    <a:pt x="667512" y="101533"/>
                  </a:cubicBezTo>
                  <a:lnTo>
                    <a:pt x="1714818" y="1147490"/>
                  </a:lnTo>
                  <a:close/>
                  <a:moveTo>
                    <a:pt x="1558734" y="717197"/>
                  </a:moveTo>
                  <a:lnTo>
                    <a:pt x="848423" y="8435"/>
                  </a:lnTo>
                  <a:cubicBezTo>
                    <a:pt x="841058" y="10020"/>
                    <a:pt x="833691" y="11859"/>
                    <a:pt x="826453" y="13952"/>
                  </a:cubicBezTo>
                  <a:lnTo>
                    <a:pt x="1575753" y="762288"/>
                  </a:lnTo>
                  <a:cubicBezTo>
                    <a:pt x="1569974" y="747239"/>
                    <a:pt x="1564132" y="732272"/>
                    <a:pt x="1558354" y="717388"/>
                  </a:cubicBezTo>
                  <a:close/>
                  <a:moveTo>
                    <a:pt x="1655128" y="977593"/>
                  </a:moveTo>
                  <a:lnTo>
                    <a:pt x="731266" y="55491"/>
                  </a:lnTo>
                  <a:cubicBezTo>
                    <a:pt x="725615" y="58852"/>
                    <a:pt x="719963" y="62404"/>
                    <a:pt x="714375" y="66082"/>
                  </a:cubicBezTo>
                  <a:lnTo>
                    <a:pt x="1670050" y="1020337"/>
                  </a:lnTo>
                  <a:cubicBezTo>
                    <a:pt x="1664843" y="1006131"/>
                    <a:pt x="1659827" y="991925"/>
                    <a:pt x="1654746" y="977783"/>
                  </a:cubicBezTo>
                  <a:close/>
                  <a:moveTo>
                    <a:pt x="1289876" y="202621"/>
                  </a:moveTo>
                  <a:lnTo>
                    <a:pt x="1173035" y="85995"/>
                  </a:lnTo>
                  <a:cubicBezTo>
                    <a:pt x="1150029" y="68341"/>
                    <a:pt x="1125385" y="52924"/>
                    <a:pt x="1099439" y="39954"/>
                  </a:cubicBezTo>
                  <a:lnTo>
                    <a:pt x="1356423" y="296544"/>
                  </a:lnTo>
                  <a:cubicBezTo>
                    <a:pt x="1335786" y="264142"/>
                    <a:pt x="1313434" y="232854"/>
                    <a:pt x="1289495" y="202812"/>
                  </a:cubicBezTo>
                  <a:close/>
                  <a:moveTo>
                    <a:pt x="1501457" y="577994"/>
                  </a:moveTo>
                  <a:lnTo>
                    <a:pt x="922147" y="0"/>
                  </a:lnTo>
                  <a:cubicBezTo>
                    <a:pt x="913321" y="0"/>
                    <a:pt x="904558" y="634"/>
                    <a:pt x="895922" y="1332"/>
                  </a:cubicBezTo>
                  <a:lnTo>
                    <a:pt x="1521396" y="625938"/>
                  </a:lnTo>
                  <a:cubicBezTo>
                    <a:pt x="1514666" y="609894"/>
                    <a:pt x="1507934" y="593912"/>
                    <a:pt x="1501077" y="578185"/>
                  </a:cubicBezTo>
                  <a:close/>
                  <a:moveTo>
                    <a:pt x="1428496" y="423127"/>
                  </a:moveTo>
                  <a:lnTo>
                    <a:pt x="1013841" y="9576"/>
                  </a:lnTo>
                  <a:cubicBezTo>
                    <a:pt x="1002792" y="7039"/>
                    <a:pt x="991597" y="4926"/>
                    <a:pt x="980250" y="3234"/>
                  </a:cubicBezTo>
                  <a:lnTo>
                    <a:pt x="1455293" y="477667"/>
                  </a:lnTo>
                  <a:cubicBezTo>
                    <a:pt x="1446340" y="459275"/>
                    <a:pt x="1437322" y="441157"/>
                    <a:pt x="1428115" y="423317"/>
                  </a:cubicBezTo>
                  <a:close/>
                  <a:moveTo>
                    <a:pt x="456057" y="381651"/>
                  </a:moveTo>
                  <a:lnTo>
                    <a:pt x="1661033" y="1585077"/>
                  </a:lnTo>
                  <a:lnTo>
                    <a:pt x="1688592" y="1585077"/>
                  </a:lnTo>
                  <a:lnTo>
                    <a:pt x="465455" y="364084"/>
                  </a:lnTo>
                  <a:cubicBezTo>
                    <a:pt x="462153" y="369982"/>
                    <a:pt x="458915" y="375880"/>
                    <a:pt x="455676" y="381842"/>
                  </a:cubicBezTo>
                  <a:close/>
                  <a:moveTo>
                    <a:pt x="427990" y="435620"/>
                  </a:moveTo>
                  <a:lnTo>
                    <a:pt x="1578928" y="1585077"/>
                  </a:lnTo>
                  <a:lnTo>
                    <a:pt x="1606423" y="1585077"/>
                  </a:lnTo>
                  <a:lnTo>
                    <a:pt x="436880" y="417609"/>
                  </a:lnTo>
                  <a:cubicBezTo>
                    <a:pt x="433769" y="423634"/>
                    <a:pt x="430657" y="429659"/>
                    <a:pt x="427609" y="435810"/>
                  </a:cubicBezTo>
                  <a:close/>
                  <a:moveTo>
                    <a:pt x="1845564" y="1495847"/>
                  </a:moveTo>
                  <a:lnTo>
                    <a:pt x="561911" y="214354"/>
                  </a:lnTo>
                  <a:cubicBezTo>
                    <a:pt x="557975" y="219554"/>
                    <a:pt x="554101" y="224881"/>
                    <a:pt x="550164" y="230145"/>
                  </a:cubicBezTo>
                  <a:lnTo>
                    <a:pt x="1864614" y="1542904"/>
                  </a:lnTo>
                  <a:cubicBezTo>
                    <a:pt x="1858137" y="1527429"/>
                    <a:pt x="1851660" y="1511828"/>
                    <a:pt x="1845183" y="1496037"/>
                  </a:cubicBezTo>
                  <a:close/>
                  <a:moveTo>
                    <a:pt x="375222" y="547553"/>
                  </a:moveTo>
                  <a:lnTo>
                    <a:pt x="1414272" y="1585267"/>
                  </a:lnTo>
                  <a:lnTo>
                    <a:pt x="1441831" y="1585267"/>
                  </a:lnTo>
                  <a:lnTo>
                    <a:pt x="383730" y="528528"/>
                  </a:lnTo>
                  <a:cubicBezTo>
                    <a:pt x="381000" y="534870"/>
                    <a:pt x="378016" y="541148"/>
                    <a:pt x="375222" y="547553"/>
                  </a:cubicBezTo>
                  <a:close/>
                  <a:moveTo>
                    <a:pt x="400622" y="491111"/>
                  </a:moveTo>
                  <a:lnTo>
                    <a:pt x="1496251" y="1585267"/>
                  </a:lnTo>
                  <a:lnTo>
                    <a:pt x="1524000" y="1585267"/>
                  </a:lnTo>
                  <a:lnTo>
                    <a:pt x="409702" y="472466"/>
                  </a:lnTo>
                  <a:close/>
                  <a:moveTo>
                    <a:pt x="516509" y="278723"/>
                  </a:moveTo>
                  <a:lnTo>
                    <a:pt x="1824609" y="1585140"/>
                  </a:lnTo>
                  <a:lnTo>
                    <a:pt x="1852105" y="1585140"/>
                  </a:lnTo>
                  <a:lnTo>
                    <a:pt x="527685" y="262235"/>
                  </a:lnTo>
                  <a:cubicBezTo>
                    <a:pt x="524002" y="267689"/>
                    <a:pt x="520319" y="273079"/>
                    <a:pt x="516699" y="278723"/>
                  </a:cubicBezTo>
                  <a:close/>
                  <a:moveTo>
                    <a:pt x="484759" y="329458"/>
                  </a:moveTo>
                  <a:lnTo>
                    <a:pt x="1742059" y="1585140"/>
                  </a:lnTo>
                  <a:lnTo>
                    <a:pt x="1769555" y="1585140"/>
                  </a:lnTo>
                  <a:lnTo>
                    <a:pt x="495617" y="312208"/>
                  </a:lnTo>
                  <a:cubicBezTo>
                    <a:pt x="492125" y="317916"/>
                    <a:pt x="488950" y="323814"/>
                    <a:pt x="485267" y="329395"/>
                  </a:cubicBezTo>
                  <a:close/>
                  <a:moveTo>
                    <a:pt x="350076" y="605010"/>
                  </a:moveTo>
                  <a:lnTo>
                    <a:pt x="1331659" y="1585330"/>
                  </a:lnTo>
                  <a:lnTo>
                    <a:pt x="1359154" y="1585330"/>
                  </a:lnTo>
                  <a:lnTo>
                    <a:pt x="358775" y="585668"/>
                  </a:lnTo>
                  <a:close/>
                </a:path>
              </a:pathLst>
            </a:custGeom>
            <a:solidFill>
              <a:srgbClr val="AF9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2" name="Google Shape;1122;p34"/>
            <p:cNvSpPr/>
            <p:nvPr/>
          </p:nvSpPr>
          <p:spPr>
            <a:xfrm>
              <a:off x="7686167" y="1131008"/>
              <a:ext cx="683038" cy="475637"/>
            </a:xfrm>
            <a:custGeom>
              <a:avLst/>
              <a:gdLst/>
              <a:ahLst/>
              <a:cxnLst/>
              <a:rect l="l" t="t" r="r" b="b"/>
              <a:pathLst>
                <a:path w="1821434" h="1268365" extrusionOk="0">
                  <a:moveTo>
                    <a:pt x="840804" y="0"/>
                  </a:moveTo>
                  <a:cubicBezTo>
                    <a:pt x="537718" y="0"/>
                    <a:pt x="314134" y="728422"/>
                    <a:pt x="0" y="1268366"/>
                  </a:cubicBezTo>
                  <a:lnTo>
                    <a:pt x="1821435" y="1268366"/>
                  </a:lnTo>
                  <a:cubicBezTo>
                    <a:pt x="1438784" y="781440"/>
                    <a:pt x="1172337" y="0"/>
                    <a:pt x="840804" y="0"/>
                  </a:cubicBezTo>
                  <a:close/>
                </a:path>
              </a:pathLst>
            </a:custGeom>
            <a:gradFill>
              <a:gsLst>
                <a:gs pos="0">
                  <a:srgbClr val="3BE5CC"/>
                </a:gs>
                <a:gs pos="100000">
                  <a:srgbClr val="027196"/>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3" name="Google Shape;1123;p34"/>
            <p:cNvSpPr/>
            <p:nvPr/>
          </p:nvSpPr>
          <p:spPr>
            <a:xfrm>
              <a:off x="8243403" y="898161"/>
              <a:ext cx="710732" cy="708485"/>
            </a:xfrm>
            <a:custGeom>
              <a:avLst/>
              <a:gdLst/>
              <a:ahLst/>
              <a:cxnLst/>
              <a:rect l="l" t="t" r="r" b="b"/>
              <a:pathLst>
                <a:path w="1895284" h="1889294" extrusionOk="0">
                  <a:moveTo>
                    <a:pt x="878205" y="1889294"/>
                  </a:moveTo>
                  <a:lnTo>
                    <a:pt x="931735" y="1889294"/>
                  </a:lnTo>
                  <a:lnTo>
                    <a:pt x="931735" y="14333"/>
                  </a:lnTo>
                  <a:cubicBezTo>
                    <a:pt x="913194" y="20420"/>
                    <a:pt x="895286" y="28190"/>
                    <a:pt x="878205" y="37544"/>
                  </a:cubicBezTo>
                  <a:close/>
                  <a:moveTo>
                    <a:pt x="607695" y="1889294"/>
                  </a:moveTo>
                  <a:lnTo>
                    <a:pt x="661226" y="1889294"/>
                  </a:lnTo>
                  <a:lnTo>
                    <a:pt x="661226" y="256971"/>
                  </a:lnTo>
                  <a:cubicBezTo>
                    <a:pt x="643065" y="284241"/>
                    <a:pt x="625221" y="313223"/>
                    <a:pt x="607695" y="343917"/>
                  </a:cubicBezTo>
                  <a:close/>
                  <a:moveTo>
                    <a:pt x="427419" y="1889294"/>
                  </a:moveTo>
                  <a:lnTo>
                    <a:pt x="480885" y="1889294"/>
                  </a:lnTo>
                  <a:lnTo>
                    <a:pt x="480885" y="601903"/>
                  </a:lnTo>
                  <a:cubicBezTo>
                    <a:pt x="462852" y="643505"/>
                    <a:pt x="445009" y="686357"/>
                    <a:pt x="427419" y="730452"/>
                  </a:cubicBezTo>
                  <a:close/>
                  <a:moveTo>
                    <a:pt x="697865" y="1889294"/>
                  </a:moveTo>
                  <a:lnTo>
                    <a:pt x="751396" y="1889294"/>
                  </a:lnTo>
                  <a:lnTo>
                    <a:pt x="751396" y="140281"/>
                  </a:lnTo>
                  <a:cubicBezTo>
                    <a:pt x="733171" y="160068"/>
                    <a:pt x="715328" y="181651"/>
                    <a:pt x="697865" y="205031"/>
                  </a:cubicBezTo>
                  <a:close/>
                  <a:moveTo>
                    <a:pt x="517525" y="1889294"/>
                  </a:moveTo>
                  <a:lnTo>
                    <a:pt x="571056" y="1889294"/>
                  </a:lnTo>
                  <a:lnTo>
                    <a:pt x="571056" y="411141"/>
                  </a:lnTo>
                  <a:cubicBezTo>
                    <a:pt x="552895" y="445894"/>
                    <a:pt x="535115" y="482296"/>
                    <a:pt x="517525" y="520030"/>
                  </a:cubicBezTo>
                  <a:close/>
                  <a:moveTo>
                    <a:pt x="66675" y="1889294"/>
                  </a:moveTo>
                  <a:lnTo>
                    <a:pt x="120206" y="1889294"/>
                  </a:lnTo>
                  <a:lnTo>
                    <a:pt x="120206" y="1579813"/>
                  </a:lnTo>
                  <a:cubicBezTo>
                    <a:pt x="102489" y="1628309"/>
                    <a:pt x="84646" y="1676037"/>
                    <a:pt x="66675" y="1723011"/>
                  </a:cubicBezTo>
                  <a:close/>
                  <a:moveTo>
                    <a:pt x="30035" y="1889294"/>
                  </a:moveTo>
                  <a:lnTo>
                    <a:pt x="30035" y="1816363"/>
                  </a:lnTo>
                  <a:cubicBezTo>
                    <a:pt x="20066" y="1841014"/>
                    <a:pt x="10096" y="1865322"/>
                    <a:pt x="0" y="1889294"/>
                  </a:cubicBezTo>
                  <a:close/>
                  <a:moveTo>
                    <a:pt x="247015" y="1889294"/>
                  </a:moveTo>
                  <a:lnTo>
                    <a:pt x="300482" y="1889294"/>
                  </a:lnTo>
                  <a:lnTo>
                    <a:pt x="300482" y="1069676"/>
                  </a:lnTo>
                  <a:cubicBezTo>
                    <a:pt x="282639" y="1119986"/>
                    <a:pt x="264858" y="1170721"/>
                    <a:pt x="247015" y="1221880"/>
                  </a:cubicBezTo>
                  <a:close/>
                  <a:moveTo>
                    <a:pt x="337185" y="1889294"/>
                  </a:moveTo>
                  <a:lnTo>
                    <a:pt x="390652" y="1889294"/>
                  </a:lnTo>
                  <a:lnTo>
                    <a:pt x="390652" y="823867"/>
                  </a:lnTo>
                  <a:cubicBezTo>
                    <a:pt x="372682" y="870923"/>
                    <a:pt x="354902" y="918823"/>
                    <a:pt x="337185" y="967573"/>
                  </a:cubicBezTo>
                  <a:close/>
                  <a:moveTo>
                    <a:pt x="156845" y="1889294"/>
                  </a:moveTo>
                  <a:lnTo>
                    <a:pt x="210376" y="1889294"/>
                  </a:lnTo>
                  <a:lnTo>
                    <a:pt x="210376" y="1326393"/>
                  </a:lnTo>
                  <a:cubicBezTo>
                    <a:pt x="192532" y="1377128"/>
                    <a:pt x="174689" y="1427691"/>
                    <a:pt x="156845" y="1478090"/>
                  </a:cubicBezTo>
                  <a:close/>
                  <a:moveTo>
                    <a:pt x="787971" y="1889294"/>
                  </a:moveTo>
                  <a:lnTo>
                    <a:pt x="841502" y="1889294"/>
                  </a:lnTo>
                  <a:lnTo>
                    <a:pt x="841502" y="60184"/>
                  </a:lnTo>
                  <a:cubicBezTo>
                    <a:pt x="822643" y="73317"/>
                    <a:pt x="804799" y="87748"/>
                    <a:pt x="787971" y="103372"/>
                  </a:cubicBezTo>
                  <a:close/>
                  <a:moveTo>
                    <a:pt x="1501902" y="1889294"/>
                  </a:moveTo>
                  <a:lnTo>
                    <a:pt x="1555369" y="1889294"/>
                  </a:lnTo>
                  <a:lnTo>
                    <a:pt x="1555369" y="725442"/>
                  </a:lnTo>
                  <a:cubicBezTo>
                    <a:pt x="1538033" y="671917"/>
                    <a:pt x="1520254" y="620041"/>
                    <a:pt x="1501902" y="570194"/>
                  </a:cubicBezTo>
                  <a:close/>
                  <a:moveTo>
                    <a:pt x="1592008" y="1889294"/>
                  </a:moveTo>
                  <a:lnTo>
                    <a:pt x="1645539" y="1889294"/>
                  </a:lnTo>
                  <a:lnTo>
                    <a:pt x="1645539" y="1026298"/>
                  </a:lnTo>
                  <a:cubicBezTo>
                    <a:pt x="1628013" y="964021"/>
                    <a:pt x="1610234" y="902569"/>
                    <a:pt x="1592008" y="842385"/>
                  </a:cubicBezTo>
                  <a:close/>
                  <a:moveTo>
                    <a:pt x="1682179" y="1889294"/>
                  </a:moveTo>
                  <a:lnTo>
                    <a:pt x="1735709" y="1889294"/>
                  </a:lnTo>
                  <a:lnTo>
                    <a:pt x="1735709" y="1353980"/>
                  </a:lnTo>
                  <a:cubicBezTo>
                    <a:pt x="1717866" y="1288786"/>
                    <a:pt x="1700085" y="1223339"/>
                    <a:pt x="1682179" y="1158272"/>
                  </a:cubicBezTo>
                  <a:close/>
                  <a:moveTo>
                    <a:pt x="1862519" y="1790425"/>
                  </a:moveTo>
                  <a:lnTo>
                    <a:pt x="1862519" y="1889294"/>
                  </a:lnTo>
                  <a:lnTo>
                    <a:pt x="1895284" y="1889294"/>
                  </a:lnTo>
                  <a:cubicBezTo>
                    <a:pt x="1884235" y="1856995"/>
                    <a:pt x="1873314" y="1824037"/>
                    <a:pt x="1862582" y="1790425"/>
                  </a:cubicBezTo>
                  <a:close/>
                  <a:moveTo>
                    <a:pt x="1772348" y="1889294"/>
                  </a:moveTo>
                  <a:lnTo>
                    <a:pt x="1825879" y="1889294"/>
                  </a:lnTo>
                  <a:lnTo>
                    <a:pt x="1825879" y="1671833"/>
                  </a:lnTo>
                  <a:cubicBezTo>
                    <a:pt x="1807718" y="1611205"/>
                    <a:pt x="1789938" y="1549245"/>
                    <a:pt x="1772348" y="1486525"/>
                  </a:cubicBezTo>
                  <a:close/>
                  <a:moveTo>
                    <a:pt x="968375" y="4883"/>
                  </a:moveTo>
                  <a:lnTo>
                    <a:pt x="968375" y="1889294"/>
                  </a:lnTo>
                  <a:lnTo>
                    <a:pt x="1021842" y="1889294"/>
                  </a:lnTo>
                  <a:lnTo>
                    <a:pt x="1021842" y="0"/>
                  </a:lnTo>
                  <a:lnTo>
                    <a:pt x="1020191" y="0"/>
                  </a:lnTo>
                  <a:cubicBezTo>
                    <a:pt x="1002792" y="-8"/>
                    <a:pt x="985457" y="1627"/>
                    <a:pt x="968375" y="4883"/>
                  </a:cubicBezTo>
                  <a:close/>
                  <a:moveTo>
                    <a:pt x="1050925" y="1889294"/>
                  </a:moveTo>
                  <a:lnTo>
                    <a:pt x="1104456" y="1889294"/>
                  </a:lnTo>
                  <a:lnTo>
                    <a:pt x="1104456" y="13318"/>
                  </a:lnTo>
                  <a:cubicBezTo>
                    <a:pt x="1087057" y="7658"/>
                    <a:pt x="1069086" y="3770"/>
                    <a:pt x="1050925" y="1712"/>
                  </a:cubicBezTo>
                  <a:close/>
                  <a:moveTo>
                    <a:pt x="1141096" y="1889294"/>
                  </a:moveTo>
                  <a:lnTo>
                    <a:pt x="1194626" y="1889294"/>
                  </a:lnTo>
                  <a:lnTo>
                    <a:pt x="1194626" y="60564"/>
                  </a:lnTo>
                  <a:cubicBezTo>
                    <a:pt x="1177862" y="48103"/>
                    <a:pt x="1159891" y="37232"/>
                    <a:pt x="1141096" y="28094"/>
                  </a:cubicBezTo>
                  <a:close/>
                  <a:moveTo>
                    <a:pt x="1321435" y="1889294"/>
                  </a:moveTo>
                  <a:lnTo>
                    <a:pt x="1374902" y="1889294"/>
                  </a:lnTo>
                  <a:lnTo>
                    <a:pt x="1374902" y="284304"/>
                  </a:lnTo>
                  <a:cubicBezTo>
                    <a:pt x="1357694" y="253187"/>
                    <a:pt x="1339850" y="224205"/>
                    <a:pt x="1321435" y="197358"/>
                  </a:cubicBezTo>
                  <a:close/>
                  <a:moveTo>
                    <a:pt x="1231265" y="90942"/>
                  </a:moveTo>
                  <a:lnTo>
                    <a:pt x="1231265" y="1889294"/>
                  </a:lnTo>
                  <a:lnTo>
                    <a:pt x="1284732" y="1889294"/>
                  </a:lnTo>
                  <a:lnTo>
                    <a:pt x="1284732" y="148335"/>
                  </a:lnTo>
                  <a:cubicBezTo>
                    <a:pt x="1268349" y="127978"/>
                    <a:pt x="1250569" y="108800"/>
                    <a:pt x="1231456" y="90942"/>
                  </a:cubicBezTo>
                  <a:close/>
                  <a:moveTo>
                    <a:pt x="1411605" y="1889294"/>
                  </a:moveTo>
                  <a:lnTo>
                    <a:pt x="1465072" y="1889294"/>
                  </a:lnTo>
                  <a:lnTo>
                    <a:pt x="1465072" y="475637"/>
                  </a:lnTo>
                  <a:cubicBezTo>
                    <a:pt x="1447800" y="433401"/>
                    <a:pt x="1430021" y="393193"/>
                    <a:pt x="1411605" y="355142"/>
                  </a:cubicBezTo>
                  <a:close/>
                </a:path>
              </a:pathLst>
            </a:custGeom>
            <a:gradFill>
              <a:gsLst>
                <a:gs pos="0">
                  <a:srgbClr val="C182FF">
                    <a:alpha val="53333"/>
                    <a:alpha val="49800"/>
                  </a:srgbClr>
                </a:gs>
                <a:gs pos="100000">
                  <a:srgbClr val="002FFF">
                    <a:alpha val="58431"/>
                    <a:alpha val="4980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4" name="Google Shape;1124;p34"/>
            <p:cNvSpPr/>
            <p:nvPr/>
          </p:nvSpPr>
          <p:spPr>
            <a:xfrm>
              <a:off x="7686239" y="1569757"/>
              <a:ext cx="46601" cy="36885"/>
            </a:xfrm>
            <a:custGeom>
              <a:avLst/>
              <a:gdLst/>
              <a:ahLst/>
              <a:cxnLst/>
              <a:rect l="l" t="t" r="r" b="b"/>
              <a:pathLst>
                <a:path w="124269" h="98361" extrusionOk="0">
                  <a:moveTo>
                    <a:pt x="0" y="98362"/>
                  </a:moveTo>
                  <a:lnTo>
                    <a:pt x="124269" y="98362"/>
                  </a:lnTo>
                  <a:cubicBezTo>
                    <a:pt x="101409" y="63926"/>
                    <a:pt x="78549" y="30821"/>
                    <a:pt x="55245" y="0"/>
                  </a:cubicBezTo>
                  <a:cubicBezTo>
                    <a:pt x="37020" y="33358"/>
                    <a:pt x="18606" y="66145"/>
                    <a:pt x="0" y="98362"/>
                  </a:cubicBezTo>
                  <a:close/>
                </a:path>
              </a:pathLst>
            </a:custGeom>
            <a:solidFill>
              <a:srgbClr val="FF85C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5" name="Google Shape;1125;p34"/>
            <p:cNvSpPr/>
            <p:nvPr/>
          </p:nvSpPr>
          <p:spPr>
            <a:xfrm>
              <a:off x="8369228" y="1606642"/>
              <a:ext cx="459581" cy="142691"/>
            </a:xfrm>
            <a:custGeom>
              <a:avLst/>
              <a:gdLst/>
              <a:ahLst/>
              <a:cxnLst/>
              <a:rect l="l" t="t" r="r" b="b"/>
              <a:pathLst>
                <a:path w="1225550" h="380509" extrusionOk="0">
                  <a:moveTo>
                    <a:pt x="607632" y="380510"/>
                  </a:moveTo>
                  <a:cubicBezTo>
                    <a:pt x="862712" y="380510"/>
                    <a:pt x="1059435" y="217271"/>
                    <a:pt x="1225550" y="0"/>
                  </a:cubicBezTo>
                  <a:lnTo>
                    <a:pt x="0" y="0"/>
                  </a:lnTo>
                  <a:cubicBezTo>
                    <a:pt x="173101" y="220442"/>
                    <a:pt x="370078" y="380510"/>
                    <a:pt x="607632" y="380510"/>
                  </a:cubicBezTo>
                  <a:close/>
                </a:path>
              </a:pathLst>
            </a:custGeom>
            <a:solidFill>
              <a:srgbClr val="FFC22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6" name="Google Shape;1126;p34"/>
            <p:cNvSpPr/>
            <p:nvPr/>
          </p:nvSpPr>
          <p:spPr>
            <a:xfrm>
              <a:off x="6000837" y="1606143"/>
              <a:ext cx="506206" cy="237366"/>
            </a:xfrm>
            <a:custGeom>
              <a:avLst/>
              <a:gdLst/>
              <a:ahLst/>
              <a:cxnLst/>
              <a:rect l="l" t="t" r="r" b="b"/>
              <a:pathLst>
                <a:path w="1349883" h="632977" extrusionOk="0">
                  <a:moveTo>
                    <a:pt x="617347" y="0"/>
                  </a:moveTo>
                  <a:cubicBezTo>
                    <a:pt x="595535" y="0"/>
                    <a:pt x="577850" y="17662"/>
                    <a:pt x="577850" y="39446"/>
                  </a:cubicBezTo>
                  <a:cubicBezTo>
                    <a:pt x="577850" y="39465"/>
                    <a:pt x="577850" y="39491"/>
                    <a:pt x="577850" y="39509"/>
                  </a:cubicBezTo>
                  <a:lnTo>
                    <a:pt x="577850" y="569877"/>
                  </a:lnTo>
                  <a:cubicBezTo>
                    <a:pt x="577850" y="591661"/>
                    <a:pt x="595535" y="609323"/>
                    <a:pt x="617347" y="609323"/>
                  </a:cubicBezTo>
                  <a:cubicBezTo>
                    <a:pt x="639159" y="609323"/>
                    <a:pt x="656844" y="591661"/>
                    <a:pt x="656844" y="569877"/>
                  </a:cubicBezTo>
                  <a:lnTo>
                    <a:pt x="656844" y="39509"/>
                  </a:lnTo>
                  <a:cubicBezTo>
                    <a:pt x="656876" y="17725"/>
                    <a:pt x="639223" y="38"/>
                    <a:pt x="617411" y="0"/>
                  </a:cubicBezTo>
                  <a:cubicBezTo>
                    <a:pt x="617392" y="0"/>
                    <a:pt x="617366" y="0"/>
                    <a:pt x="617347" y="0"/>
                  </a:cubicBezTo>
                  <a:close/>
                  <a:moveTo>
                    <a:pt x="39497" y="0"/>
                  </a:moveTo>
                  <a:cubicBezTo>
                    <a:pt x="17685" y="0"/>
                    <a:pt x="0" y="17662"/>
                    <a:pt x="0" y="39446"/>
                  </a:cubicBezTo>
                  <a:cubicBezTo>
                    <a:pt x="0" y="39465"/>
                    <a:pt x="0" y="39491"/>
                    <a:pt x="0" y="39509"/>
                  </a:cubicBezTo>
                  <a:lnTo>
                    <a:pt x="0" y="69506"/>
                  </a:lnTo>
                  <a:cubicBezTo>
                    <a:pt x="0" y="91291"/>
                    <a:pt x="17685" y="108953"/>
                    <a:pt x="39497" y="108953"/>
                  </a:cubicBezTo>
                  <a:cubicBezTo>
                    <a:pt x="61309" y="108953"/>
                    <a:pt x="78994" y="91291"/>
                    <a:pt x="78994" y="69506"/>
                  </a:cubicBezTo>
                  <a:lnTo>
                    <a:pt x="78994" y="39509"/>
                  </a:lnTo>
                  <a:cubicBezTo>
                    <a:pt x="79032" y="17821"/>
                    <a:pt x="61532" y="171"/>
                    <a:pt x="39815" y="0"/>
                  </a:cubicBezTo>
                  <a:close/>
                  <a:moveTo>
                    <a:pt x="501523" y="0"/>
                  </a:moveTo>
                  <a:cubicBezTo>
                    <a:pt x="479711" y="0"/>
                    <a:pt x="462026" y="17662"/>
                    <a:pt x="462026" y="39446"/>
                  </a:cubicBezTo>
                  <a:cubicBezTo>
                    <a:pt x="462026" y="39465"/>
                    <a:pt x="462026" y="39491"/>
                    <a:pt x="462026" y="39509"/>
                  </a:cubicBezTo>
                  <a:lnTo>
                    <a:pt x="462026" y="513561"/>
                  </a:lnTo>
                  <a:cubicBezTo>
                    <a:pt x="462026" y="535345"/>
                    <a:pt x="479711" y="553007"/>
                    <a:pt x="501523" y="553007"/>
                  </a:cubicBezTo>
                  <a:cubicBezTo>
                    <a:pt x="523336" y="553007"/>
                    <a:pt x="541020" y="535345"/>
                    <a:pt x="541020" y="513561"/>
                  </a:cubicBezTo>
                  <a:lnTo>
                    <a:pt x="541020" y="39509"/>
                  </a:lnTo>
                  <a:cubicBezTo>
                    <a:pt x="541058" y="17821"/>
                    <a:pt x="523558" y="171"/>
                    <a:pt x="501841" y="0"/>
                  </a:cubicBezTo>
                  <a:close/>
                  <a:moveTo>
                    <a:pt x="386017" y="0"/>
                  </a:moveTo>
                  <a:cubicBezTo>
                    <a:pt x="364205" y="0"/>
                    <a:pt x="346520" y="17662"/>
                    <a:pt x="346520" y="39446"/>
                  </a:cubicBezTo>
                  <a:cubicBezTo>
                    <a:pt x="346520" y="39465"/>
                    <a:pt x="346520" y="39491"/>
                    <a:pt x="346520" y="39509"/>
                  </a:cubicBezTo>
                  <a:lnTo>
                    <a:pt x="346520" y="437206"/>
                  </a:lnTo>
                  <a:cubicBezTo>
                    <a:pt x="346520" y="458990"/>
                    <a:pt x="364205" y="476652"/>
                    <a:pt x="386017" y="476652"/>
                  </a:cubicBezTo>
                  <a:cubicBezTo>
                    <a:pt x="407829" y="476652"/>
                    <a:pt x="425514" y="458990"/>
                    <a:pt x="425514" y="437206"/>
                  </a:cubicBezTo>
                  <a:lnTo>
                    <a:pt x="425514" y="39509"/>
                  </a:lnTo>
                  <a:cubicBezTo>
                    <a:pt x="425552" y="17821"/>
                    <a:pt x="408051" y="171"/>
                    <a:pt x="386334" y="0"/>
                  </a:cubicBezTo>
                  <a:close/>
                  <a:moveTo>
                    <a:pt x="155004" y="0"/>
                  </a:moveTo>
                  <a:cubicBezTo>
                    <a:pt x="133191" y="0"/>
                    <a:pt x="115507" y="17662"/>
                    <a:pt x="115507" y="39446"/>
                  </a:cubicBezTo>
                  <a:cubicBezTo>
                    <a:pt x="115507" y="39465"/>
                    <a:pt x="115507" y="39491"/>
                    <a:pt x="115507" y="39509"/>
                  </a:cubicBezTo>
                  <a:lnTo>
                    <a:pt x="115507" y="171356"/>
                  </a:lnTo>
                  <a:cubicBezTo>
                    <a:pt x="115507" y="193140"/>
                    <a:pt x="133191" y="210802"/>
                    <a:pt x="155004" y="210802"/>
                  </a:cubicBezTo>
                  <a:cubicBezTo>
                    <a:pt x="176816" y="210802"/>
                    <a:pt x="194501" y="193140"/>
                    <a:pt x="194501" y="171356"/>
                  </a:cubicBezTo>
                  <a:lnTo>
                    <a:pt x="194501" y="39509"/>
                  </a:lnTo>
                  <a:cubicBezTo>
                    <a:pt x="194539" y="17821"/>
                    <a:pt x="177038" y="171"/>
                    <a:pt x="155321" y="0"/>
                  </a:cubicBezTo>
                  <a:close/>
                  <a:moveTo>
                    <a:pt x="270510" y="0"/>
                  </a:moveTo>
                  <a:cubicBezTo>
                    <a:pt x="248698" y="0"/>
                    <a:pt x="231013" y="17662"/>
                    <a:pt x="231013" y="39446"/>
                  </a:cubicBezTo>
                  <a:cubicBezTo>
                    <a:pt x="231013" y="39465"/>
                    <a:pt x="231013" y="39491"/>
                    <a:pt x="231013" y="39509"/>
                  </a:cubicBezTo>
                  <a:lnTo>
                    <a:pt x="231013" y="322355"/>
                  </a:lnTo>
                  <a:cubicBezTo>
                    <a:pt x="231013" y="344139"/>
                    <a:pt x="248698" y="361801"/>
                    <a:pt x="270510" y="361801"/>
                  </a:cubicBezTo>
                  <a:cubicBezTo>
                    <a:pt x="292322" y="361801"/>
                    <a:pt x="310007" y="344139"/>
                    <a:pt x="310007" y="322355"/>
                  </a:cubicBezTo>
                  <a:lnTo>
                    <a:pt x="310007" y="39509"/>
                  </a:lnTo>
                  <a:cubicBezTo>
                    <a:pt x="310045" y="17821"/>
                    <a:pt x="292545" y="171"/>
                    <a:pt x="270828" y="0"/>
                  </a:cubicBezTo>
                  <a:close/>
                  <a:moveTo>
                    <a:pt x="848360" y="0"/>
                  </a:moveTo>
                  <a:cubicBezTo>
                    <a:pt x="826548" y="0"/>
                    <a:pt x="808863" y="17662"/>
                    <a:pt x="808863" y="39446"/>
                  </a:cubicBezTo>
                  <a:cubicBezTo>
                    <a:pt x="808863" y="39465"/>
                    <a:pt x="808863" y="39491"/>
                    <a:pt x="808863" y="39509"/>
                  </a:cubicBezTo>
                  <a:lnTo>
                    <a:pt x="808863" y="580911"/>
                  </a:lnTo>
                  <a:cubicBezTo>
                    <a:pt x="808863" y="602696"/>
                    <a:pt x="826548" y="620358"/>
                    <a:pt x="848360" y="620358"/>
                  </a:cubicBezTo>
                  <a:cubicBezTo>
                    <a:pt x="870172" y="620358"/>
                    <a:pt x="887857" y="602696"/>
                    <a:pt x="887857" y="580911"/>
                  </a:cubicBezTo>
                  <a:lnTo>
                    <a:pt x="887857" y="39509"/>
                  </a:lnTo>
                  <a:cubicBezTo>
                    <a:pt x="887889" y="17725"/>
                    <a:pt x="870236" y="38"/>
                    <a:pt x="848424" y="0"/>
                  </a:cubicBezTo>
                  <a:cubicBezTo>
                    <a:pt x="848405" y="0"/>
                    <a:pt x="848379" y="0"/>
                    <a:pt x="848360" y="0"/>
                  </a:cubicBezTo>
                  <a:close/>
                  <a:moveTo>
                    <a:pt x="1194880" y="0"/>
                  </a:moveTo>
                  <a:cubicBezTo>
                    <a:pt x="1173068" y="0"/>
                    <a:pt x="1155383" y="17662"/>
                    <a:pt x="1155383" y="39446"/>
                  </a:cubicBezTo>
                  <a:cubicBezTo>
                    <a:pt x="1155383" y="39465"/>
                    <a:pt x="1155383" y="39491"/>
                    <a:pt x="1155383" y="39509"/>
                  </a:cubicBezTo>
                  <a:lnTo>
                    <a:pt x="1155383" y="236106"/>
                  </a:lnTo>
                  <a:cubicBezTo>
                    <a:pt x="1155383" y="257890"/>
                    <a:pt x="1173068" y="275552"/>
                    <a:pt x="1194880" y="275552"/>
                  </a:cubicBezTo>
                  <a:cubicBezTo>
                    <a:pt x="1216692" y="275552"/>
                    <a:pt x="1234377" y="257890"/>
                    <a:pt x="1234377" y="236106"/>
                  </a:cubicBezTo>
                  <a:lnTo>
                    <a:pt x="1234377" y="39509"/>
                  </a:lnTo>
                  <a:cubicBezTo>
                    <a:pt x="1234408" y="17725"/>
                    <a:pt x="1216756" y="38"/>
                    <a:pt x="1194943" y="0"/>
                  </a:cubicBezTo>
                  <a:cubicBezTo>
                    <a:pt x="1194924" y="0"/>
                    <a:pt x="1194899" y="0"/>
                    <a:pt x="1194880" y="0"/>
                  </a:cubicBezTo>
                  <a:close/>
                  <a:moveTo>
                    <a:pt x="1310386" y="0"/>
                  </a:moveTo>
                  <a:cubicBezTo>
                    <a:pt x="1288574" y="0"/>
                    <a:pt x="1270889" y="17662"/>
                    <a:pt x="1270889" y="39446"/>
                  </a:cubicBezTo>
                  <a:cubicBezTo>
                    <a:pt x="1270889" y="39465"/>
                    <a:pt x="1270889" y="39491"/>
                    <a:pt x="1270889" y="39509"/>
                  </a:cubicBezTo>
                  <a:lnTo>
                    <a:pt x="1270889" y="71219"/>
                  </a:lnTo>
                  <a:cubicBezTo>
                    <a:pt x="1270889" y="93003"/>
                    <a:pt x="1288574" y="110665"/>
                    <a:pt x="1310386" y="110665"/>
                  </a:cubicBezTo>
                  <a:cubicBezTo>
                    <a:pt x="1332199" y="110665"/>
                    <a:pt x="1349883" y="93003"/>
                    <a:pt x="1349883" y="71219"/>
                  </a:cubicBezTo>
                  <a:lnTo>
                    <a:pt x="1349883" y="39509"/>
                  </a:lnTo>
                  <a:cubicBezTo>
                    <a:pt x="1349915" y="17725"/>
                    <a:pt x="1332262" y="38"/>
                    <a:pt x="1310450" y="0"/>
                  </a:cubicBezTo>
                  <a:cubicBezTo>
                    <a:pt x="1310431" y="0"/>
                    <a:pt x="1310405" y="0"/>
                    <a:pt x="1310386" y="0"/>
                  </a:cubicBezTo>
                  <a:close/>
                  <a:moveTo>
                    <a:pt x="732536" y="0"/>
                  </a:moveTo>
                  <a:cubicBezTo>
                    <a:pt x="710724" y="0"/>
                    <a:pt x="693039" y="17662"/>
                    <a:pt x="693039" y="39446"/>
                  </a:cubicBezTo>
                  <a:cubicBezTo>
                    <a:pt x="693039" y="39465"/>
                    <a:pt x="693039" y="39491"/>
                    <a:pt x="693039" y="39509"/>
                  </a:cubicBezTo>
                  <a:lnTo>
                    <a:pt x="693039" y="593532"/>
                  </a:lnTo>
                  <a:cubicBezTo>
                    <a:pt x="693039" y="615316"/>
                    <a:pt x="710724" y="632978"/>
                    <a:pt x="732536" y="632978"/>
                  </a:cubicBezTo>
                  <a:cubicBezTo>
                    <a:pt x="754349" y="632978"/>
                    <a:pt x="772033" y="615316"/>
                    <a:pt x="772033" y="593532"/>
                  </a:cubicBezTo>
                  <a:lnTo>
                    <a:pt x="772033" y="39509"/>
                  </a:lnTo>
                  <a:cubicBezTo>
                    <a:pt x="772072" y="17821"/>
                    <a:pt x="754571" y="171"/>
                    <a:pt x="732854" y="0"/>
                  </a:cubicBezTo>
                  <a:close/>
                  <a:moveTo>
                    <a:pt x="1079056" y="0"/>
                  </a:moveTo>
                  <a:cubicBezTo>
                    <a:pt x="1057244" y="0"/>
                    <a:pt x="1039559" y="17662"/>
                    <a:pt x="1039559" y="39446"/>
                  </a:cubicBezTo>
                  <a:cubicBezTo>
                    <a:pt x="1039559" y="39465"/>
                    <a:pt x="1039559" y="39491"/>
                    <a:pt x="1039559" y="39509"/>
                  </a:cubicBezTo>
                  <a:lnTo>
                    <a:pt x="1039559" y="411141"/>
                  </a:lnTo>
                  <a:cubicBezTo>
                    <a:pt x="1039559" y="432925"/>
                    <a:pt x="1057244" y="450587"/>
                    <a:pt x="1079056" y="450587"/>
                  </a:cubicBezTo>
                  <a:cubicBezTo>
                    <a:pt x="1100868" y="450587"/>
                    <a:pt x="1118553" y="432925"/>
                    <a:pt x="1118553" y="411141"/>
                  </a:cubicBezTo>
                  <a:lnTo>
                    <a:pt x="1118553" y="39509"/>
                  </a:lnTo>
                  <a:cubicBezTo>
                    <a:pt x="1118591" y="17821"/>
                    <a:pt x="1101090" y="171"/>
                    <a:pt x="1079373" y="0"/>
                  </a:cubicBezTo>
                  <a:close/>
                  <a:moveTo>
                    <a:pt x="963549" y="0"/>
                  </a:moveTo>
                  <a:lnTo>
                    <a:pt x="963549" y="0"/>
                  </a:lnTo>
                  <a:cubicBezTo>
                    <a:pt x="941737" y="0"/>
                    <a:pt x="924052" y="17662"/>
                    <a:pt x="924052" y="39446"/>
                  </a:cubicBezTo>
                  <a:cubicBezTo>
                    <a:pt x="924052" y="39465"/>
                    <a:pt x="924052" y="39491"/>
                    <a:pt x="924052" y="39509"/>
                  </a:cubicBezTo>
                  <a:lnTo>
                    <a:pt x="924052" y="524913"/>
                  </a:lnTo>
                  <a:cubicBezTo>
                    <a:pt x="924014" y="546697"/>
                    <a:pt x="941674" y="564391"/>
                    <a:pt x="963486" y="564423"/>
                  </a:cubicBezTo>
                  <a:cubicBezTo>
                    <a:pt x="963594" y="564423"/>
                    <a:pt x="963695" y="564423"/>
                    <a:pt x="963803" y="564423"/>
                  </a:cubicBezTo>
                  <a:lnTo>
                    <a:pt x="963803" y="564423"/>
                  </a:lnTo>
                  <a:cubicBezTo>
                    <a:pt x="985615" y="564423"/>
                    <a:pt x="1003300" y="546761"/>
                    <a:pt x="1003300" y="524977"/>
                  </a:cubicBezTo>
                  <a:cubicBezTo>
                    <a:pt x="1003300" y="524957"/>
                    <a:pt x="1003300" y="524932"/>
                    <a:pt x="1003300" y="524913"/>
                  </a:cubicBezTo>
                  <a:lnTo>
                    <a:pt x="1003300" y="39509"/>
                  </a:lnTo>
                  <a:cubicBezTo>
                    <a:pt x="1003332" y="17725"/>
                    <a:pt x="985679" y="38"/>
                    <a:pt x="963867" y="0"/>
                  </a:cubicBezTo>
                  <a:cubicBezTo>
                    <a:pt x="963848" y="0"/>
                    <a:pt x="963822" y="0"/>
                    <a:pt x="963803" y="0"/>
                  </a:cubicBezTo>
                  <a:close/>
                </a:path>
              </a:pathLst>
            </a:custGeom>
            <a:solidFill>
              <a:srgbClr val="33E7FF">
                <a:alpha val="59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7" name="Google Shape;1127;p34"/>
            <p:cNvSpPr/>
            <p:nvPr/>
          </p:nvSpPr>
          <p:spPr>
            <a:xfrm flipH="1">
              <a:off x="3624791" y="1606642"/>
              <a:ext cx="753451" cy="523201"/>
            </a:xfrm>
            <a:custGeom>
              <a:avLst/>
              <a:gdLst/>
              <a:ahLst/>
              <a:cxnLst/>
              <a:rect l="l" t="t" r="r" b="b"/>
              <a:pathLst>
                <a:path w="2009203" h="1395202" extrusionOk="0">
                  <a:moveTo>
                    <a:pt x="1005142" y="1395202"/>
                  </a:moveTo>
                  <a:cubicBezTo>
                    <a:pt x="1434656" y="1395202"/>
                    <a:pt x="1742377" y="650418"/>
                    <a:pt x="2009204" y="0"/>
                  </a:cubicBezTo>
                  <a:lnTo>
                    <a:pt x="0" y="0"/>
                  </a:lnTo>
                  <a:cubicBezTo>
                    <a:pt x="310706" y="521742"/>
                    <a:pt x="470408" y="1395202"/>
                    <a:pt x="1005142" y="1395202"/>
                  </a:cubicBezTo>
                  <a:close/>
                </a:path>
              </a:pathLst>
            </a:custGeom>
            <a:gradFill>
              <a:gsLst>
                <a:gs pos="0">
                  <a:srgbClr val="BEF176"/>
                </a:gs>
                <a:gs pos="100000">
                  <a:srgbClr val="17A892"/>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8" name="Google Shape;1128;p34"/>
            <p:cNvSpPr/>
            <p:nvPr/>
          </p:nvSpPr>
          <p:spPr>
            <a:xfrm flipH="1">
              <a:off x="3913827" y="1606642"/>
              <a:ext cx="426243" cy="242789"/>
            </a:xfrm>
            <a:custGeom>
              <a:avLst/>
              <a:gdLst/>
              <a:ahLst/>
              <a:cxnLst/>
              <a:rect l="l" t="t" r="r" b="b"/>
              <a:pathLst>
                <a:path w="1136649" h="647437" extrusionOk="0">
                  <a:moveTo>
                    <a:pt x="632968" y="647437"/>
                  </a:moveTo>
                  <a:cubicBezTo>
                    <a:pt x="884492" y="647437"/>
                    <a:pt x="1023684" y="362626"/>
                    <a:pt x="1136650" y="0"/>
                  </a:cubicBezTo>
                  <a:lnTo>
                    <a:pt x="0" y="0"/>
                  </a:lnTo>
                  <a:cubicBezTo>
                    <a:pt x="142494" y="321467"/>
                    <a:pt x="282067" y="647437"/>
                    <a:pt x="632968" y="647437"/>
                  </a:cubicBezTo>
                  <a:close/>
                </a:path>
              </a:pathLst>
            </a:custGeom>
            <a:solidFill>
              <a:srgbClr val="002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9" name="Google Shape;1129;p34"/>
            <p:cNvSpPr/>
            <p:nvPr/>
          </p:nvSpPr>
          <p:spPr>
            <a:xfrm flipH="1">
              <a:off x="3142801" y="1249917"/>
              <a:ext cx="481965" cy="356728"/>
            </a:xfrm>
            <a:custGeom>
              <a:avLst/>
              <a:gdLst/>
              <a:ahLst/>
              <a:cxnLst/>
              <a:rect l="l" t="t" r="r" b="b"/>
              <a:pathLst>
                <a:path w="1285240" h="951274" extrusionOk="0">
                  <a:moveTo>
                    <a:pt x="584200" y="0"/>
                  </a:moveTo>
                  <a:cubicBezTo>
                    <a:pt x="388938" y="0"/>
                    <a:pt x="206692" y="447289"/>
                    <a:pt x="0" y="951274"/>
                  </a:cubicBezTo>
                  <a:lnTo>
                    <a:pt x="1285240" y="951274"/>
                  </a:lnTo>
                  <a:cubicBezTo>
                    <a:pt x="1028509" y="509883"/>
                    <a:pt x="837755" y="0"/>
                    <a:pt x="584200" y="0"/>
                  </a:cubicBezTo>
                  <a:close/>
                </a:path>
              </a:pathLst>
            </a:custGeom>
            <a:solidFill>
              <a:srgbClr val="FF85C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0" name="Google Shape;1130;p34"/>
            <p:cNvSpPr/>
            <p:nvPr/>
          </p:nvSpPr>
          <p:spPr>
            <a:xfrm flipH="1">
              <a:off x="3227765" y="1040852"/>
              <a:ext cx="686062" cy="565794"/>
            </a:xfrm>
            <a:custGeom>
              <a:avLst/>
              <a:gdLst/>
              <a:ahLst/>
              <a:cxnLst/>
              <a:rect l="l" t="t" r="r" b="b"/>
              <a:pathLst>
                <a:path w="1829498" h="1508784" extrusionOk="0">
                  <a:moveTo>
                    <a:pt x="815658" y="0"/>
                  </a:moveTo>
                  <a:cubicBezTo>
                    <a:pt x="315468" y="0"/>
                    <a:pt x="197866" y="873714"/>
                    <a:pt x="0" y="1508784"/>
                  </a:cubicBezTo>
                  <a:lnTo>
                    <a:pt x="1829498" y="1508784"/>
                  </a:lnTo>
                  <a:cubicBezTo>
                    <a:pt x="1541526" y="928000"/>
                    <a:pt x="1355789" y="0"/>
                    <a:pt x="815658" y="0"/>
                  </a:cubicBezTo>
                  <a:close/>
                </a:path>
              </a:pathLst>
            </a:custGeom>
            <a:solidFill>
              <a:srgbClr val="AF9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1" name="Google Shape;1131;p34"/>
            <p:cNvSpPr/>
            <p:nvPr/>
          </p:nvSpPr>
          <p:spPr>
            <a:xfrm flipH="1">
              <a:off x="2834859" y="1606642"/>
              <a:ext cx="392906" cy="171443"/>
            </a:xfrm>
            <a:custGeom>
              <a:avLst/>
              <a:gdLst/>
              <a:ahLst/>
              <a:cxnLst/>
              <a:rect l="l" t="t" r="r" b="b"/>
              <a:pathLst>
                <a:path w="1047750" h="457182" extrusionOk="0">
                  <a:moveTo>
                    <a:pt x="500190" y="457182"/>
                  </a:moveTo>
                  <a:cubicBezTo>
                    <a:pt x="745744" y="457182"/>
                    <a:pt x="914019" y="257605"/>
                    <a:pt x="1047750" y="0"/>
                  </a:cubicBezTo>
                  <a:lnTo>
                    <a:pt x="0" y="0"/>
                  </a:lnTo>
                  <a:cubicBezTo>
                    <a:pt x="131191" y="264645"/>
                    <a:pt x="283528" y="457182"/>
                    <a:pt x="500190" y="457182"/>
                  </a:cubicBezTo>
                  <a:close/>
                </a:path>
              </a:pathLst>
            </a:custGeom>
            <a:gradFill>
              <a:gsLst>
                <a:gs pos="0">
                  <a:srgbClr val="FF826C"/>
                </a:gs>
                <a:gs pos="100000">
                  <a:srgbClr val="FF3E4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2" name="Google Shape;1132;p34"/>
            <p:cNvSpPr/>
            <p:nvPr/>
          </p:nvSpPr>
          <p:spPr>
            <a:xfrm flipH="1">
              <a:off x="904784" y="1606642"/>
              <a:ext cx="493657" cy="242765"/>
            </a:xfrm>
            <a:custGeom>
              <a:avLst/>
              <a:gdLst/>
              <a:ahLst/>
              <a:cxnLst/>
              <a:rect l="l" t="t" r="r" b="b"/>
              <a:pathLst>
                <a:path w="1316418" h="647373" extrusionOk="0">
                  <a:moveTo>
                    <a:pt x="475298" y="345376"/>
                  </a:moveTo>
                  <a:cubicBezTo>
                    <a:pt x="465201" y="345376"/>
                    <a:pt x="457010" y="353551"/>
                    <a:pt x="457010" y="363640"/>
                  </a:cubicBezTo>
                  <a:cubicBezTo>
                    <a:pt x="457010" y="373730"/>
                    <a:pt x="465201" y="381905"/>
                    <a:pt x="475298" y="381905"/>
                  </a:cubicBezTo>
                  <a:cubicBezTo>
                    <a:pt x="485394" y="381905"/>
                    <a:pt x="493586" y="373730"/>
                    <a:pt x="493586" y="363640"/>
                  </a:cubicBezTo>
                  <a:cubicBezTo>
                    <a:pt x="493586" y="353551"/>
                    <a:pt x="485394" y="345376"/>
                    <a:pt x="475298" y="345376"/>
                  </a:cubicBezTo>
                  <a:close/>
                  <a:moveTo>
                    <a:pt x="475298" y="436698"/>
                  </a:moveTo>
                  <a:cubicBezTo>
                    <a:pt x="465201" y="436698"/>
                    <a:pt x="457010" y="444873"/>
                    <a:pt x="457010" y="454963"/>
                  </a:cubicBezTo>
                  <a:cubicBezTo>
                    <a:pt x="457010" y="465053"/>
                    <a:pt x="465201" y="473227"/>
                    <a:pt x="475298" y="473227"/>
                  </a:cubicBezTo>
                  <a:cubicBezTo>
                    <a:pt x="485394" y="473227"/>
                    <a:pt x="493586" y="465053"/>
                    <a:pt x="493586" y="454963"/>
                  </a:cubicBezTo>
                  <a:cubicBezTo>
                    <a:pt x="493586" y="444873"/>
                    <a:pt x="485394" y="436698"/>
                    <a:pt x="475298" y="436698"/>
                  </a:cubicBezTo>
                  <a:close/>
                  <a:moveTo>
                    <a:pt x="475298" y="528021"/>
                  </a:moveTo>
                  <a:cubicBezTo>
                    <a:pt x="465138" y="527983"/>
                    <a:pt x="456947" y="536164"/>
                    <a:pt x="456883" y="546285"/>
                  </a:cubicBezTo>
                  <a:cubicBezTo>
                    <a:pt x="456819" y="556407"/>
                    <a:pt x="465011" y="564638"/>
                    <a:pt x="475171" y="564676"/>
                  </a:cubicBezTo>
                  <a:cubicBezTo>
                    <a:pt x="485331" y="564714"/>
                    <a:pt x="493523" y="556533"/>
                    <a:pt x="493586" y="546412"/>
                  </a:cubicBezTo>
                  <a:cubicBezTo>
                    <a:pt x="493586" y="546367"/>
                    <a:pt x="493586" y="546330"/>
                    <a:pt x="493586" y="546285"/>
                  </a:cubicBezTo>
                  <a:cubicBezTo>
                    <a:pt x="493586" y="536195"/>
                    <a:pt x="485394" y="528021"/>
                    <a:pt x="475298" y="528021"/>
                  </a:cubicBezTo>
                  <a:close/>
                  <a:moveTo>
                    <a:pt x="429578" y="25748"/>
                  </a:moveTo>
                  <a:cubicBezTo>
                    <a:pt x="419481" y="25748"/>
                    <a:pt x="411290" y="33922"/>
                    <a:pt x="411290" y="44012"/>
                  </a:cubicBezTo>
                  <a:cubicBezTo>
                    <a:pt x="411290" y="54102"/>
                    <a:pt x="419481" y="62277"/>
                    <a:pt x="429578" y="62277"/>
                  </a:cubicBezTo>
                  <a:cubicBezTo>
                    <a:pt x="439675" y="62277"/>
                    <a:pt x="447866" y="54102"/>
                    <a:pt x="447866" y="44012"/>
                  </a:cubicBezTo>
                  <a:cubicBezTo>
                    <a:pt x="447739" y="33998"/>
                    <a:pt x="439611" y="25938"/>
                    <a:pt x="429578" y="25938"/>
                  </a:cubicBezTo>
                  <a:close/>
                  <a:moveTo>
                    <a:pt x="475298" y="162731"/>
                  </a:moveTo>
                  <a:cubicBezTo>
                    <a:pt x="465201" y="162731"/>
                    <a:pt x="457010" y="170906"/>
                    <a:pt x="457010" y="180996"/>
                  </a:cubicBezTo>
                  <a:cubicBezTo>
                    <a:pt x="457010" y="191086"/>
                    <a:pt x="465201" y="199260"/>
                    <a:pt x="475298" y="199260"/>
                  </a:cubicBezTo>
                  <a:cubicBezTo>
                    <a:pt x="485394" y="199260"/>
                    <a:pt x="493586" y="191086"/>
                    <a:pt x="493586" y="180996"/>
                  </a:cubicBezTo>
                  <a:cubicBezTo>
                    <a:pt x="493586" y="170906"/>
                    <a:pt x="485394" y="162731"/>
                    <a:pt x="475298" y="162731"/>
                  </a:cubicBezTo>
                  <a:close/>
                  <a:moveTo>
                    <a:pt x="521018" y="573682"/>
                  </a:moveTo>
                  <a:cubicBezTo>
                    <a:pt x="510922" y="573682"/>
                    <a:pt x="502730" y="581856"/>
                    <a:pt x="502730" y="591946"/>
                  </a:cubicBezTo>
                  <a:cubicBezTo>
                    <a:pt x="502730" y="591946"/>
                    <a:pt x="502730" y="591946"/>
                    <a:pt x="502730" y="592263"/>
                  </a:cubicBezTo>
                  <a:cubicBezTo>
                    <a:pt x="512826" y="596747"/>
                    <a:pt x="523113" y="600971"/>
                    <a:pt x="533591" y="604947"/>
                  </a:cubicBezTo>
                  <a:cubicBezTo>
                    <a:pt x="541020" y="598123"/>
                    <a:pt x="541528" y="586568"/>
                    <a:pt x="534670" y="579142"/>
                  </a:cubicBezTo>
                  <a:cubicBezTo>
                    <a:pt x="531114" y="575293"/>
                    <a:pt x="526098" y="573143"/>
                    <a:pt x="520891" y="573238"/>
                  </a:cubicBezTo>
                  <a:close/>
                  <a:moveTo>
                    <a:pt x="475298" y="254054"/>
                  </a:moveTo>
                  <a:cubicBezTo>
                    <a:pt x="465201" y="254054"/>
                    <a:pt x="457010" y="262228"/>
                    <a:pt x="457010" y="272318"/>
                  </a:cubicBezTo>
                  <a:cubicBezTo>
                    <a:pt x="457010" y="282408"/>
                    <a:pt x="465201" y="290583"/>
                    <a:pt x="475298" y="290583"/>
                  </a:cubicBezTo>
                  <a:cubicBezTo>
                    <a:pt x="485394" y="290583"/>
                    <a:pt x="493586" y="282408"/>
                    <a:pt x="493586" y="272318"/>
                  </a:cubicBezTo>
                  <a:cubicBezTo>
                    <a:pt x="493459" y="262304"/>
                    <a:pt x="485331" y="254244"/>
                    <a:pt x="475298" y="254244"/>
                  </a:cubicBezTo>
                  <a:close/>
                  <a:moveTo>
                    <a:pt x="475298" y="71409"/>
                  </a:moveTo>
                  <a:cubicBezTo>
                    <a:pt x="465201" y="71409"/>
                    <a:pt x="457010" y="79584"/>
                    <a:pt x="457010" y="89673"/>
                  </a:cubicBezTo>
                  <a:cubicBezTo>
                    <a:pt x="457010" y="99763"/>
                    <a:pt x="465201" y="107938"/>
                    <a:pt x="475298" y="107938"/>
                  </a:cubicBezTo>
                  <a:cubicBezTo>
                    <a:pt x="485394" y="107938"/>
                    <a:pt x="493586" y="99763"/>
                    <a:pt x="493586" y="89673"/>
                  </a:cubicBezTo>
                  <a:cubicBezTo>
                    <a:pt x="493586" y="79584"/>
                    <a:pt x="485394" y="71409"/>
                    <a:pt x="475298" y="71409"/>
                  </a:cubicBezTo>
                  <a:close/>
                  <a:moveTo>
                    <a:pt x="521018" y="482359"/>
                  </a:moveTo>
                  <a:cubicBezTo>
                    <a:pt x="510922" y="482359"/>
                    <a:pt x="502730" y="490534"/>
                    <a:pt x="502730" y="500624"/>
                  </a:cubicBezTo>
                  <a:cubicBezTo>
                    <a:pt x="502730" y="510714"/>
                    <a:pt x="510922" y="518888"/>
                    <a:pt x="521018" y="518888"/>
                  </a:cubicBezTo>
                  <a:cubicBezTo>
                    <a:pt x="531114" y="518888"/>
                    <a:pt x="539306" y="510714"/>
                    <a:pt x="539306" y="500624"/>
                  </a:cubicBezTo>
                  <a:cubicBezTo>
                    <a:pt x="539179" y="490610"/>
                    <a:pt x="531051" y="482550"/>
                    <a:pt x="521018" y="482550"/>
                  </a:cubicBezTo>
                  <a:close/>
                  <a:moveTo>
                    <a:pt x="383858" y="162731"/>
                  </a:moveTo>
                  <a:cubicBezTo>
                    <a:pt x="373762" y="162731"/>
                    <a:pt x="365570" y="170906"/>
                    <a:pt x="365570" y="180996"/>
                  </a:cubicBezTo>
                  <a:cubicBezTo>
                    <a:pt x="365570" y="191086"/>
                    <a:pt x="373762" y="199260"/>
                    <a:pt x="383858" y="199260"/>
                  </a:cubicBezTo>
                  <a:cubicBezTo>
                    <a:pt x="393954" y="199260"/>
                    <a:pt x="402146" y="191086"/>
                    <a:pt x="402146" y="180996"/>
                  </a:cubicBezTo>
                  <a:cubicBezTo>
                    <a:pt x="402146" y="170906"/>
                    <a:pt x="393954" y="162731"/>
                    <a:pt x="383858" y="162731"/>
                  </a:cubicBezTo>
                  <a:close/>
                  <a:moveTo>
                    <a:pt x="383858" y="254054"/>
                  </a:moveTo>
                  <a:cubicBezTo>
                    <a:pt x="373762" y="254054"/>
                    <a:pt x="365570" y="262228"/>
                    <a:pt x="365570" y="272318"/>
                  </a:cubicBezTo>
                  <a:cubicBezTo>
                    <a:pt x="365570" y="282408"/>
                    <a:pt x="373762" y="290583"/>
                    <a:pt x="383858" y="290583"/>
                  </a:cubicBezTo>
                  <a:cubicBezTo>
                    <a:pt x="393954" y="290583"/>
                    <a:pt x="402146" y="282408"/>
                    <a:pt x="402146" y="272318"/>
                  </a:cubicBezTo>
                  <a:cubicBezTo>
                    <a:pt x="402019" y="262304"/>
                    <a:pt x="393891" y="254244"/>
                    <a:pt x="383858" y="254244"/>
                  </a:cubicBezTo>
                  <a:close/>
                  <a:moveTo>
                    <a:pt x="383858" y="71409"/>
                  </a:moveTo>
                  <a:cubicBezTo>
                    <a:pt x="373762" y="71409"/>
                    <a:pt x="365570" y="79584"/>
                    <a:pt x="365570" y="89673"/>
                  </a:cubicBezTo>
                  <a:cubicBezTo>
                    <a:pt x="365570" y="99763"/>
                    <a:pt x="373762" y="107938"/>
                    <a:pt x="383858" y="107938"/>
                  </a:cubicBezTo>
                  <a:cubicBezTo>
                    <a:pt x="393954" y="107938"/>
                    <a:pt x="402146" y="99763"/>
                    <a:pt x="402146" y="89673"/>
                  </a:cubicBezTo>
                  <a:cubicBezTo>
                    <a:pt x="402146" y="79584"/>
                    <a:pt x="393954" y="71409"/>
                    <a:pt x="383858" y="71409"/>
                  </a:cubicBezTo>
                  <a:close/>
                  <a:moveTo>
                    <a:pt x="383858" y="345376"/>
                  </a:moveTo>
                  <a:cubicBezTo>
                    <a:pt x="373762" y="345376"/>
                    <a:pt x="365570" y="353551"/>
                    <a:pt x="365570" y="363640"/>
                  </a:cubicBezTo>
                  <a:cubicBezTo>
                    <a:pt x="365570" y="373730"/>
                    <a:pt x="373762" y="381905"/>
                    <a:pt x="383858" y="381905"/>
                  </a:cubicBezTo>
                  <a:cubicBezTo>
                    <a:pt x="393954" y="381905"/>
                    <a:pt x="402146" y="373730"/>
                    <a:pt x="402146" y="363640"/>
                  </a:cubicBezTo>
                  <a:cubicBezTo>
                    <a:pt x="402146" y="353551"/>
                    <a:pt x="393954" y="345376"/>
                    <a:pt x="383858" y="345376"/>
                  </a:cubicBezTo>
                  <a:close/>
                  <a:moveTo>
                    <a:pt x="429578" y="208392"/>
                  </a:moveTo>
                  <a:cubicBezTo>
                    <a:pt x="419481" y="208392"/>
                    <a:pt x="411290" y="216567"/>
                    <a:pt x="411290" y="226657"/>
                  </a:cubicBezTo>
                  <a:cubicBezTo>
                    <a:pt x="411290" y="236747"/>
                    <a:pt x="419481" y="244921"/>
                    <a:pt x="429578" y="244921"/>
                  </a:cubicBezTo>
                  <a:cubicBezTo>
                    <a:pt x="439675" y="244921"/>
                    <a:pt x="447866" y="236747"/>
                    <a:pt x="447866" y="226657"/>
                  </a:cubicBezTo>
                  <a:cubicBezTo>
                    <a:pt x="447866" y="216567"/>
                    <a:pt x="439675" y="208392"/>
                    <a:pt x="429578" y="208392"/>
                  </a:cubicBezTo>
                  <a:close/>
                  <a:moveTo>
                    <a:pt x="429578" y="117070"/>
                  </a:moveTo>
                  <a:cubicBezTo>
                    <a:pt x="419481" y="117070"/>
                    <a:pt x="411290" y="125245"/>
                    <a:pt x="411290" y="135335"/>
                  </a:cubicBezTo>
                  <a:cubicBezTo>
                    <a:pt x="411290" y="145424"/>
                    <a:pt x="419481" y="153599"/>
                    <a:pt x="429578" y="153599"/>
                  </a:cubicBezTo>
                  <a:cubicBezTo>
                    <a:pt x="439675" y="153599"/>
                    <a:pt x="447866" y="145424"/>
                    <a:pt x="447866" y="135335"/>
                  </a:cubicBezTo>
                  <a:cubicBezTo>
                    <a:pt x="447866" y="125245"/>
                    <a:pt x="439675" y="117070"/>
                    <a:pt x="429578" y="117070"/>
                  </a:cubicBezTo>
                  <a:close/>
                  <a:moveTo>
                    <a:pt x="429578" y="299715"/>
                  </a:moveTo>
                  <a:cubicBezTo>
                    <a:pt x="419481" y="299715"/>
                    <a:pt x="411290" y="307890"/>
                    <a:pt x="411290" y="317979"/>
                  </a:cubicBezTo>
                  <a:cubicBezTo>
                    <a:pt x="411290" y="328069"/>
                    <a:pt x="419481" y="336244"/>
                    <a:pt x="429578" y="336244"/>
                  </a:cubicBezTo>
                  <a:cubicBezTo>
                    <a:pt x="439675" y="336244"/>
                    <a:pt x="447866" y="328069"/>
                    <a:pt x="447866" y="317979"/>
                  </a:cubicBezTo>
                  <a:cubicBezTo>
                    <a:pt x="447866" y="307890"/>
                    <a:pt x="439675" y="299715"/>
                    <a:pt x="429578" y="299715"/>
                  </a:cubicBezTo>
                  <a:close/>
                  <a:moveTo>
                    <a:pt x="429578" y="482359"/>
                  </a:moveTo>
                  <a:cubicBezTo>
                    <a:pt x="419481" y="482359"/>
                    <a:pt x="411290" y="490534"/>
                    <a:pt x="411290" y="500624"/>
                  </a:cubicBezTo>
                  <a:cubicBezTo>
                    <a:pt x="411290" y="510714"/>
                    <a:pt x="419481" y="518888"/>
                    <a:pt x="429578" y="518888"/>
                  </a:cubicBezTo>
                  <a:cubicBezTo>
                    <a:pt x="439675" y="518888"/>
                    <a:pt x="447866" y="510714"/>
                    <a:pt x="447866" y="500624"/>
                  </a:cubicBezTo>
                  <a:cubicBezTo>
                    <a:pt x="447739" y="490610"/>
                    <a:pt x="439611" y="482550"/>
                    <a:pt x="429578" y="482550"/>
                  </a:cubicBezTo>
                  <a:close/>
                  <a:moveTo>
                    <a:pt x="429578" y="391037"/>
                  </a:moveTo>
                  <a:cubicBezTo>
                    <a:pt x="419481" y="391037"/>
                    <a:pt x="411290" y="399212"/>
                    <a:pt x="411290" y="409302"/>
                  </a:cubicBezTo>
                  <a:cubicBezTo>
                    <a:pt x="411290" y="419391"/>
                    <a:pt x="419481" y="427566"/>
                    <a:pt x="429578" y="427566"/>
                  </a:cubicBezTo>
                  <a:cubicBezTo>
                    <a:pt x="439675" y="427566"/>
                    <a:pt x="447866" y="419391"/>
                    <a:pt x="447866" y="409302"/>
                  </a:cubicBezTo>
                  <a:cubicBezTo>
                    <a:pt x="447866" y="399212"/>
                    <a:pt x="439675" y="391037"/>
                    <a:pt x="429578" y="391037"/>
                  </a:cubicBezTo>
                  <a:close/>
                  <a:moveTo>
                    <a:pt x="566738" y="71409"/>
                  </a:moveTo>
                  <a:cubicBezTo>
                    <a:pt x="556641" y="71409"/>
                    <a:pt x="548450" y="79584"/>
                    <a:pt x="548450" y="89673"/>
                  </a:cubicBezTo>
                  <a:cubicBezTo>
                    <a:pt x="548450" y="99763"/>
                    <a:pt x="556641" y="107938"/>
                    <a:pt x="566738" y="107938"/>
                  </a:cubicBezTo>
                  <a:cubicBezTo>
                    <a:pt x="576835" y="107938"/>
                    <a:pt x="585026" y="99763"/>
                    <a:pt x="585026" y="89673"/>
                  </a:cubicBezTo>
                  <a:cubicBezTo>
                    <a:pt x="585026" y="79584"/>
                    <a:pt x="576835" y="71409"/>
                    <a:pt x="566738" y="71409"/>
                  </a:cubicBezTo>
                  <a:close/>
                  <a:moveTo>
                    <a:pt x="612458" y="391037"/>
                  </a:moveTo>
                  <a:cubicBezTo>
                    <a:pt x="602362" y="391037"/>
                    <a:pt x="594170" y="399212"/>
                    <a:pt x="594170" y="409302"/>
                  </a:cubicBezTo>
                  <a:cubicBezTo>
                    <a:pt x="594170" y="419391"/>
                    <a:pt x="602362" y="427566"/>
                    <a:pt x="612458" y="427566"/>
                  </a:cubicBezTo>
                  <a:cubicBezTo>
                    <a:pt x="622554" y="427566"/>
                    <a:pt x="630746" y="419391"/>
                    <a:pt x="630746" y="409302"/>
                  </a:cubicBezTo>
                  <a:cubicBezTo>
                    <a:pt x="630746" y="399212"/>
                    <a:pt x="622554" y="391037"/>
                    <a:pt x="612458" y="391037"/>
                  </a:cubicBezTo>
                  <a:close/>
                  <a:moveTo>
                    <a:pt x="612458" y="299715"/>
                  </a:moveTo>
                  <a:cubicBezTo>
                    <a:pt x="602362" y="299715"/>
                    <a:pt x="594170" y="307890"/>
                    <a:pt x="594170" y="317979"/>
                  </a:cubicBezTo>
                  <a:cubicBezTo>
                    <a:pt x="594170" y="328069"/>
                    <a:pt x="602362" y="336244"/>
                    <a:pt x="612458" y="336244"/>
                  </a:cubicBezTo>
                  <a:cubicBezTo>
                    <a:pt x="622554" y="336244"/>
                    <a:pt x="630746" y="328069"/>
                    <a:pt x="630746" y="317979"/>
                  </a:cubicBezTo>
                  <a:cubicBezTo>
                    <a:pt x="630746" y="307890"/>
                    <a:pt x="622554" y="299715"/>
                    <a:pt x="612458" y="299715"/>
                  </a:cubicBezTo>
                  <a:close/>
                  <a:moveTo>
                    <a:pt x="612458" y="482359"/>
                  </a:moveTo>
                  <a:cubicBezTo>
                    <a:pt x="602362" y="482359"/>
                    <a:pt x="594170" y="490534"/>
                    <a:pt x="594170" y="500624"/>
                  </a:cubicBezTo>
                  <a:cubicBezTo>
                    <a:pt x="594170" y="510714"/>
                    <a:pt x="602362" y="518888"/>
                    <a:pt x="612458" y="518888"/>
                  </a:cubicBezTo>
                  <a:cubicBezTo>
                    <a:pt x="622554" y="518888"/>
                    <a:pt x="630746" y="510714"/>
                    <a:pt x="630746" y="500624"/>
                  </a:cubicBezTo>
                  <a:cubicBezTo>
                    <a:pt x="630619" y="490610"/>
                    <a:pt x="622491" y="482550"/>
                    <a:pt x="612458" y="482550"/>
                  </a:cubicBezTo>
                  <a:close/>
                  <a:moveTo>
                    <a:pt x="521018" y="391037"/>
                  </a:moveTo>
                  <a:cubicBezTo>
                    <a:pt x="510922" y="391037"/>
                    <a:pt x="502730" y="399212"/>
                    <a:pt x="502730" y="409302"/>
                  </a:cubicBezTo>
                  <a:cubicBezTo>
                    <a:pt x="502730" y="419391"/>
                    <a:pt x="510922" y="427566"/>
                    <a:pt x="521018" y="427566"/>
                  </a:cubicBezTo>
                  <a:cubicBezTo>
                    <a:pt x="531114" y="427566"/>
                    <a:pt x="539306" y="419391"/>
                    <a:pt x="539306" y="409302"/>
                  </a:cubicBezTo>
                  <a:cubicBezTo>
                    <a:pt x="539306" y="399212"/>
                    <a:pt x="531114" y="391037"/>
                    <a:pt x="521018" y="391037"/>
                  </a:cubicBezTo>
                  <a:close/>
                  <a:moveTo>
                    <a:pt x="612458" y="25748"/>
                  </a:moveTo>
                  <a:cubicBezTo>
                    <a:pt x="602362" y="25748"/>
                    <a:pt x="594170" y="33922"/>
                    <a:pt x="594170" y="44012"/>
                  </a:cubicBezTo>
                  <a:cubicBezTo>
                    <a:pt x="594170" y="54102"/>
                    <a:pt x="602362" y="62277"/>
                    <a:pt x="612458" y="62277"/>
                  </a:cubicBezTo>
                  <a:cubicBezTo>
                    <a:pt x="622554" y="62277"/>
                    <a:pt x="630746" y="54102"/>
                    <a:pt x="630746" y="44012"/>
                  </a:cubicBezTo>
                  <a:cubicBezTo>
                    <a:pt x="630619" y="33998"/>
                    <a:pt x="622491" y="25938"/>
                    <a:pt x="612458" y="25938"/>
                  </a:cubicBezTo>
                  <a:close/>
                  <a:moveTo>
                    <a:pt x="658178" y="619343"/>
                  </a:moveTo>
                  <a:cubicBezTo>
                    <a:pt x="648970" y="619381"/>
                    <a:pt x="641224" y="626293"/>
                    <a:pt x="640144" y="635451"/>
                  </a:cubicBezTo>
                  <a:cubicBezTo>
                    <a:pt x="651891" y="637734"/>
                    <a:pt x="663829" y="639700"/>
                    <a:pt x="676085" y="641349"/>
                  </a:cubicBezTo>
                  <a:cubicBezTo>
                    <a:pt x="678180" y="631475"/>
                    <a:pt x="671830" y="621797"/>
                    <a:pt x="661925" y="619730"/>
                  </a:cubicBezTo>
                  <a:cubicBezTo>
                    <a:pt x="660718" y="619470"/>
                    <a:pt x="659448" y="619343"/>
                    <a:pt x="658178" y="619343"/>
                  </a:cubicBezTo>
                  <a:close/>
                  <a:moveTo>
                    <a:pt x="383858" y="436698"/>
                  </a:moveTo>
                  <a:cubicBezTo>
                    <a:pt x="373762" y="436698"/>
                    <a:pt x="365570" y="444873"/>
                    <a:pt x="365570" y="454963"/>
                  </a:cubicBezTo>
                  <a:cubicBezTo>
                    <a:pt x="365570" y="465053"/>
                    <a:pt x="373762" y="473227"/>
                    <a:pt x="383858" y="473227"/>
                  </a:cubicBezTo>
                  <a:cubicBezTo>
                    <a:pt x="393954" y="473227"/>
                    <a:pt x="402146" y="465053"/>
                    <a:pt x="402146" y="454963"/>
                  </a:cubicBezTo>
                  <a:cubicBezTo>
                    <a:pt x="402146" y="444873"/>
                    <a:pt x="393954" y="436698"/>
                    <a:pt x="383858" y="436698"/>
                  </a:cubicBezTo>
                  <a:close/>
                  <a:moveTo>
                    <a:pt x="612458" y="208392"/>
                  </a:moveTo>
                  <a:cubicBezTo>
                    <a:pt x="602362" y="208392"/>
                    <a:pt x="594170" y="216567"/>
                    <a:pt x="594170" y="226657"/>
                  </a:cubicBezTo>
                  <a:cubicBezTo>
                    <a:pt x="594170" y="236747"/>
                    <a:pt x="602362" y="244921"/>
                    <a:pt x="612458" y="244921"/>
                  </a:cubicBezTo>
                  <a:cubicBezTo>
                    <a:pt x="622554" y="244921"/>
                    <a:pt x="630746" y="236747"/>
                    <a:pt x="630746" y="226657"/>
                  </a:cubicBezTo>
                  <a:cubicBezTo>
                    <a:pt x="630746" y="216567"/>
                    <a:pt x="622554" y="208392"/>
                    <a:pt x="612458" y="208392"/>
                  </a:cubicBezTo>
                  <a:close/>
                  <a:moveTo>
                    <a:pt x="612458" y="117070"/>
                  </a:moveTo>
                  <a:cubicBezTo>
                    <a:pt x="602362" y="117070"/>
                    <a:pt x="594170" y="125245"/>
                    <a:pt x="594170" y="135335"/>
                  </a:cubicBezTo>
                  <a:cubicBezTo>
                    <a:pt x="594170" y="145424"/>
                    <a:pt x="602362" y="153599"/>
                    <a:pt x="612458" y="153599"/>
                  </a:cubicBezTo>
                  <a:cubicBezTo>
                    <a:pt x="622554" y="153599"/>
                    <a:pt x="630746" y="145424"/>
                    <a:pt x="630746" y="135335"/>
                  </a:cubicBezTo>
                  <a:cubicBezTo>
                    <a:pt x="630746" y="125245"/>
                    <a:pt x="622554" y="117070"/>
                    <a:pt x="612458" y="117070"/>
                  </a:cubicBezTo>
                  <a:close/>
                  <a:moveTo>
                    <a:pt x="612458" y="573682"/>
                  </a:moveTo>
                  <a:cubicBezTo>
                    <a:pt x="602362" y="573682"/>
                    <a:pt x="594170" y="581856"/>
                    <a:pt x="594170" y="591946"/>
                  </a:cubicBezTo>
                  <a:cubicBezTo>
                    <a:pt x="594170" y="602036"/>
                    <a:pt x="602362" y="610211"/>
                    <a:pt x="612458" y="610211"/>
                  </a:cubicBezTo>
                  <a:cubicBezTo>
                    <a:pt x="622554" y="610211"/>
                    <a:pt x="630746" y="602036"/>
                    <a:pt x="630746" y="591946"/>
                  </a:cubicBezTo>
                  <a:cubicBezTo>
                    <a:pt x="630746" y="581856"/>
                    <a:pt x="622554" y="573682"/>
                    <a:pt x="612458" y="573682"/>
                  </a:cubicBezTo>
                  <a:close/>
                  <a:moveTo>
                    <a:pt x="521018" y="25748"/>
                  </a:moveTo>
                  <a:cubicBezTo>
                    <a:pt x="510922" y="25748"/>
                    <a:pt x="502730" y="33922"/>
                    <a:pt x="502730" y="44012"/>
                  </a:cubicBezTo>
                  <a:cubicBezTo>
                    <a:pt x="502730" y="54102"/>
                    <a:pt x="510922" y="62277"/>
                    <a:pt x="521018" y="62277"/>
                  </a:cubicBezTo>
                  <a:cubicBezTo>
                    <a:pt x="531114" y="62277"/>
                    <a:pt x="539306" y="54102"/>
                    <a:pt x="539306" y="44012"/>
                  </a:cubicBezTo>
                  <a:cubicBezTo>
                    <a:pt x="539179" y="33998"/>
                    <a:pt x="531051" y="25938"/>
                    <a:pt x="521018" y="25938"/>
                  </a:cubicBezTo>
                  <a:close/>
                  <a:moveTo>
                    <a:pt x="521018" y="117070"/>
                  </a:moveTo>
                  <a:cubicBezTo>
                    <a:pt x="510922" y="117070"/>
                    <a:pt x="502730" y="125245"/>
                    <a:pt x="502730" y="135335"/>
                  </a:cubicBezTo>
                  <a:cubicBezTo>
                    <a:pt x="502730" y="145424"/>
                    <a:pt x="510922" y="153599"/>
                    <a:pt x="521018" y="153599"/>
                  </a:cubicBezTo>
                  <a:cubicBezTo>
                    <a:pt x="531114" y="153599"/>
                    <a:pt x="539306" y="145424"/>
                    <a:pt x="539306" y="135335"/>
                  </a:cubicBezTo>
                  <a:cubicBezTo>
                    <a:pt x="539306" y="125245"/>
                    <a:pt x="531114" y="117070"/>
                    <a:pt x="521018" y="117070"/>
                  </a:cubicBezTo>
                  <a:close/>
                  <a:moveTo>
                    <a:pt x="521018" y="208392"/>
                  </a:moveTo>
                  <a:cubicBezTo>
                    <a:pt x="510922" y="208392"/>
                    <a:pt x="502730" y="216567"/>
                    <a:pt x="502730" y="226657"/>
                  </a:cubicBezTo>
                  <a:cubicBezTo>
                    <a:pt x="502730" y="236747"/>
                    <a:pt x="510922" y="244921"/>
                    <a:pt x="521018" y="244921"/>
                  </a:cubicBezTo>
                  <a:cubicBezTo>
                    <a:pt x="531114" y="244921"/>
                    <a:pt x="539306" y="236747"/>
                    <a:pt x="539306" y="226657"/>
                  </a:cubicBezTo>
                  <a:cubicBezTo>
                    <a:pt x="539306" y="216567"/>
                    <a:pt x="531114" y="208392"/>
                    <a:pt x="521018" y="208392"/>
                  </a:cubicBezTo>
                  <a:close/>
                  <a:moveTo>
                    <a:pt x="521018" y="299715"/>
                  </a:moveTo>
                  <a:cubicBezTo>
                    <a:pt x="510922" y="299715"/>
                    <a:pt x="502730" y="307890"/>
                    <a:pt x="502730" y="317979"/>
                  </a:cubicBezTo>
                  <a:cubicBezTo>
                    <a:pt x="502730" y="328069"/>
                    <a:pt x="510922" y="336244"/>
                    <a:pt x="521018" y="336244"/>
                  </a:cubicBezTo>
                  <a:cubicBezTo>
                    <a:pt x="531114" y="336244"/>
                    <a:pt x="539306" y="328069"/>
                    <a:pt x="539306" y="317979"/>
                  </a:cubicBezTo>
                  <a:cubicBezTo>
                    <a:pt x="539306" y="307890"/>
                    <a:pt x="531114" y="299715"/>
                    <a:pt x="521018" y="299715"/>
                  </a:cubicBezTo>
                  <a:close/>
                  <a:moveTo>
                    <a:pt x="566738" y="162731"/>
                  </a:moveTo>
                  <a:cubicBezTo>
                    <a:pt x="556641" y="162731"/>
                    <a:pt x="548450" y="170906"/>
                    <a:pt x="548450" y="180996"/>
                  </a:cubicBezTo>
                  <a:cubicBezTo>
                    <a:pt x="548450" y="191086"/>
                    <a:pt x="556641" y="199260"/>
                    <a:pt x="566738" y="199260"/>
                  </a:cubicBezTo>
                  <a:cubicBezTo>
                    <a:pt x="576835" y="199260"/>
                    <a:pt x="585026" y="191086"/>
                    <a:pt x="585026" y="180996"/>
                  </a:cubicBezTo>
                  <a:cubicBezTo>
                    <a:pt x="585026" y="170906"/>
                    <a:pt x="576835" y="162731"/>
                    <a:pt x="566738" y="162731"/>
                  </a:cubicBezTo>
                  <a:close/>
                  <a:moveTo>
                    <a:pt x="566738" y="528021"/>
                  </a:moveTo>
                  <a:cubicBezTo>
                    <a:pt x="556578" y="527983"/>
                    <a:pt x="548387" y="536164"/>
                    <a:pt x="548323" y="546285"/>
                  </a:cubicBezTo>
                  <a:cubicBezTo>
                    <a:pt x="548260" y="556407"/>
                    <a:pt x="556451" y="564638"/>
                    <a:pt x="566611" y="564676"/>
                  </a:cubicBezTo>
                  <a:cubicBezTo>
                    <a:pt x="576771" y="564714"/>
                    <a:pt x="584962" y="556533"/>
                    <a:pt x="585026" y="546412"/>
                  </a:cubicBezTo>
                  <a:cubicBezTo>
                    <a:pt x="585026" y="546367"/>
                    <a:pt x="585026" y="546330"/>
                    <a:pt x="585026" y="546285"/>
                  </a:cubicBezTo>
                  <a:cubicBezTo>
                    <a:pt x="585026" y="536195"/>
                    <a:pt x="576835" y="528021"/>
                    <a:pt x="566738" y="528021"/>
                  </a:cubicBezTo>
                  <a:close/>
                  <a:moveTo>
                    <a:pt x="566738" y="254054"/>
                  </a:moveTo>
                  <a:cubicBezTo>
                    <a:pt x="556641" y="254054"/>
                    <a:pt x="548450" y="262228"/>
                    <a:pt x="548450" y="272318"/>
                  </a:cubicBezTo>
                  <a:cubicBezTo>
                    <a:pt x="548450" y="282408"/>
                    <a:pt x="556641" y="290583"/>
                    <a:pt x="566738" y="290583"/>
                  </a:cubicBezTo>
                  <a:cubicBezTo>
                    <a:pt x="576835" y="290583"/>
                    <a:pt x="585026" y="282408"/>
                    <a:pt x="585026" y="272318"/>
                  </a:cubicBezTo>
                  <a:cubicBezTo>
                    <a:pt x="584899" y="262304"/>
                    <a:pt x="576771" y="254244"/>
                    <a:pt x="566738" y="254244"/>
                  </a:cubicBezTo>
                  <a:close/>
                  <a:moveTo>
                    <a:pt x="566738" y="345376"/>
                  </a:moveTo>
                  <a:cubicBezTo>
                    <a:pt x="556641" y="345376"/>
                    <a:pt x="548450" y="353551"/>
                    <a:pt x="548450" y="363640"/>
                  </a:cubicBezTo>
                  <a:cubicBezTo>
                    <a:pt x="548450" y="373730"/>
                    <a:pt x="556641" y="381905"/>
                    <a:pt x="566738" y="381905"/>
                  </a:cubicBezTo>
                  <a:cubicBezTo>
                    <a:pt x="576835" y="381905"/>
                    <a:pt x="585026" y="373730"/>
                    <a:pt x="585026" y="363640"/>
                  </a:cubicBezTo>
                  <a:cubicBezTo>
                    <a:pt x="585026" y="353551"/>
                    <a:pt x="576835" y="345376"/>
                    <a:pt x="566738" y="345376"/>
                  </a:cubicBezTo>
                  <a:close/>
                  <a:moveTo>
                    <a:pt x="566738" y="436698"/>
                  </a:moveTo>
                  <a:cubicBezTo>
                    <a:pt x="556641" y="436698"/>
                    <a:pt x="548450" y="444873"/>
                    <a:pt x="548450" y="454963"/>
                  </a:cubicBezTo>
                  <a:cubicBezTo>
                    <a:pt x="548450" y="465053"/>
                    <a:pt x="556641" y="473227"/>
                    <a:pt x="566738" y="473227"/>
                  </a:cubicBezTo>
                  <a:cubicBezTo>
                    <a:pt x="576835" y="473227"/>
                    <a:pt x="585026" y="465053"/>
                    <a:pt x="585026" y="454963"/>
                  </a:cubicBezTo>
                  <a:cubicBezTo>
                    <a:pt x="585026" y="444873"/>
                    <a:pt x="576835" y="436698"/>
                    <a:pt x="566738" y="436698"/>
                  </a:cubicBezTo>
                  <a:close/>
                  <a:moveTo>
                    <a:pt x="338138" y="299715"/>
                  </a:moveTo>
                  <a:cubicBezTo>
                    <a:pt x="328041" y="299715"/>
                    <a:pt x="319849" y="307890"/>
                    <a:pt x="319849" y="317979"/>
                  </a:cubicBezTo>
                  <a:cubicBezTo>
                    <a:pt x="319849" y="328069"/>
                    <a:pt x="328041" y="336244"/>
                    <a:pt x="338138" y="336244"/>
                  </a:cubicBezTo>
                  <a:cubicBezTo>
                    <a:pt x="348235" y="336244"/>
                    <a:pt x="356426" y="328069"/>
                    <a:pt x="356426" y="317979"/>
                  </a:cubicBezTo>
                  <a:cubicBezTo>
                    <a:pt x="356426" y="307890"/>
                    <a:pt x="348235" y="299715"/>
                    <a:pt x="338138" y="299715"/>
                  </a:cubicBezTo>
                  <a:close/>
                  <a:moveTo>
                    <a:pt x="292418" y="16616"/>
                  </a:moveTo>
                  <a:cubicBezTo>
                    <a:pt x="301879" y="16590"/>
                    <a:pt x="309753" y="9392"/>
                    <a:pt x="310579" y="0"/>
                  </a:cubicBezTo>
                  <a:lnTo>
                    <a:pt x="274193" y="0"/>
                  </a:lnTo>
                  <a:cubicBezTo>
                    <a:pt x="275019" y="9443"/>
                    <a:pt x="282956" y="16679"/>
                    <a:pt x="292418" y="16616"/>
                  </a:cubicBezTo>
                  <a:close/>
                  <a:moveTo>
                    <a:pt x="200978" y="16616"/>
                  </a:moveTo>
                  <a:cubicBezTo>
                    <a:pt x="210439" y="16590"/>
                    <a:pt x="218313" y="9392"/>
                    <a:pt x="219139" y="0"/>
                  </a:cubicBezTo>
                  <a:lnTo>
                    <a:pt x="182880" y="0"/>
                  </a:lnTo>
                  <a:cubicBezTo>
                    <a:pt x="183642" y="9392"/>
                    <a:pt x="191516" y="16616"/>
                    <a:pt x="200978" y="16616"/>
                  </a:cubicBezTo>
                  <a:close/>
                  <a:moveTo>
                    <a:pt x="109538" y="16616"/>
                  </a:moveTo>
                  <a:cubicBezTo>
                    <a:pt x="119000" y="16590"/>
                    <a:pt x="126874" y="9392"/>
                    <a:pt x="127699" y="0"/>
                  </a:cubicBezTo>
                  <a:lnTo>
                    <a:pt x="91440" y="0"/>
                  </a:lnTo>
                  <a:cubicBezTo>
                    <a:pt x="92266" y="9380"/>
                    <a:pt x="100140" y="16584"/>
                    <a:pt x="109538" y="16616"/>
                  </a:cubicBezTo>
                  <a:close/>
                  <a:moveTo>
                    <a:pt x="383858" y="16616"/>
                  </a:moveTo>
                  <a:cubicBezTo>
                    <a:pt x="393319" y="16590"/>
                    <a:pt x="401193" y="9392"/>
                    <a:pt x="402019" y="0"/>
                  </a:cubicBezTo>
                  <a:lnTo>
                    <a:pt x="365761" y="0"/>
                  </a:lnTo>
                  <a:cubicBezTo>
                    <a:pt x="366523" y="9392"/>
                    <a:pt x="374397" y="16616"/>
                    <a:pt x="383858" y="16616"/>
                  </a:cubicBezTo>
                  <a:close/>
                  <a:moveTo>
                    <a:pt x="63818" y="25748"/>
                  </a:moveTo>
                  <a:cubicBezTo>
                    <a:pt x="53722" y="25748"/>
                    <a:pt x="45530" y="33922"/>
                    <a:pt x="45530" y="44012"/>
                  </a:cubicBezTo>
                  <a:cubicBezTo>
                    <a:pt x="45530" y="54102"/>
                    <a:pt x="53722" y="62277"/>
                    <a:pt x="63818" y="62277"/>
                  </a:cubicBezTo>
                  <a:cubicBezTo>
                    <a:pt x="73914" y="62277"/>
                    <a:pt x="82106" y="54102"/>
                    <a:pt x="82106" y="44012"/>
                  </a:cubicBezTo>
                  <a:cubicBezTo>
                    <a:pt x="81979" y="33998"/>
                    <a:pt x="73851" y="25938"/>
                    <a:pt x="63818" y="25938"/>
                  </a:cubicBezTo>
                  <a:close/>
                  <a:moveTo>
                    <a:pt x="63818" y="117070"/>
                  </a:moveTo>
                  <a:cubicBezTo>
                    <a:pt x="57341" y="117121"/>
                    <a:pt x="51436" y="120539"/>
                    <a:pt x="48133" y="126076"/>
                  </a:cubicBezTo>
                  <a:lnTo>
                    <a:pt x="65913" y="153409"/>
                  </a:lnTo>
                  <a:cubicBezTo>
                    <a:pt x="75947" y="152699"/>
                    <a:pt x="83503" y="143991"/>
                    <a:pt x="82804" y="133965"/>
                  </a:cubicBezTo>
                  <a:cubicBezTo>
                    <a:pt x="82106" y="124129"/>
                    <a:pt x="73661" y="116633"/>
                    <a:pt x="63818" y="117070"/>
                  </a:cubicBezTo>
                  <a:close/>
                  <a:moveTo>
                    <a:pt x="475298" y="16616"/>
                  </a:moveTo>
                  <a:cubicBezTo>
                    <a:pt x="484760" y="16590"/>
                    <a:pt x="492634" y="9392"/>
                    <a:pt x="493459" y="0"/>
                  </a:cubicBezTo>
                  <a:lnTo>
                    <a:pt x="457200" y="0"/>
                  </a:lnTo>
                  <a:cubicBezTo>
                    <a:pt x="457962" y="9392"/>
                    <a:pt x="465837" y="16616"/>
                    <a:pt x="475298" y="16616"/>
                  </a:cubicBezTo>
                  <a:close/>
                  <a:moveTo>
                    <a:pt x="18098" y="71409"/>
                  </a:moveTo>
                  <a:cubicBezTo>
                    <a:pt x="16511" y="71447"/>
                    <a:pt x="14923" y="71682"/>
                    <a:pt x="13399" y="72107"/>
                  </a:cubicBezTo>
                  <a:cubicBezTo>
                    <a:pt x="19749" y="81746"/>
                    <a:pt x="26099" y="91513"/>
                    <a:pt x="32449" y="101279"/>
                  </a:cubicBezTo>
                  <a:cubicBezTo>
                    <a:pt x="35179" y="98038"/>
                    <a:pt x="36703" y="93922"/>
                    <a:pt x="36703" y="89673"/>
                  </a:cubicBezTo>
                  <a:cubicBezTo>
                    <a:pt x="36703" y="79584"/>
                    <a:pt x="28512" y="71409"/>
                    <a:pt x="18415" y="71409"/>
                  </a:cubicBezTo>
                  <a:cubicBezTo>
                    <a:pt x="18288" y="71409"/>
                    <a:pt x="18224" y="71409"/>
                    <a:pt x="18098" y="71409"/>
                  </a:cubicBezTo>
                  <a:close/>
                  <a:moveTo>
                    <a:pt x="36259" y="0"/>
                  </a:moveTo>
                  <a:lnTo>
                    <a:pt x="0" y="0"/>
                  </a:lnTo>
                  <a:cubicBezTo>
                    <a:pt x="1016" y="10001"/>
                    <a:pt x="9970" y="17275"/>
                    <a:pt x="20003" y="16248"/>
                  </a:cubicBezTo>
                  <a:cubicBezTo>
                    <a:pt x="28575" y="15366"/>
                    <a:pt x="35370" y="8580"/>
                    <a:pt x="36259" y="0"/>
                  </a:cubicBezTo>
                  <a:close/>
                  <a:moveTo>
                    <a:pt x="1115378" y="16616"/>
                  </a:moveTo>
                  <a:cubicBezTo>
                    <a:pt x="1124839" y="16616"/>
                    <a:pt x="1132713" y="9392"/>
                    <a:pt x="1133475" y="0"/>
                  </a:cubicBezTo>
                  <a:lnTo>
                    <a:pt x="1097280" y="0"/>
                  </a:lnTo>
                  <a:cubicBezTo>
                    <a:pt x="1098042" y="9392"/>
                    <a:pt x="1105916" y="16616"/>
                    <a:pt x="1115378" y="16616"/>
                  </a:cubicBezTo>
                  <a:close/>
                  <a:moveTo>
                    <a:pt x="1023938" y="16616"/>
                  </a:moveTo>
                  <a:cubicBezTo>
                    <a:pt x="1033400" y="16616"/>
                    <a:pt x="1041274" y="9392"/>
                    <a:pt x="1042036" y="0"/>
                  </a:cubicBezTo>
                  <a:lnTo>
                    <a:pt x="1005840" y="0"/>
                  </a:lnTo>
                  <a:cubicBezTo>
                    <a:pt x="1006602" y="9392"/>
                    <a:pt x="1014476" y="16616"/>
                    <a:pt x="1023938" y="16616"/>
                  </a:cubicBezTo>
                  <a:close/>
                  <a:moveTo>
                    <a:pt x="932498" y="16616"/>
                  </a:moveTo>
                  <a:cubicBezTo>
                    <a:pt x="941960" y="16616"/>
                    <a:pt x="949834" y="9392"/>
                    <a:pt x="950595" y="0"/>
                  </a:cubicBezTo>
                  <a:lnTo>
                    <a:pt x="914400" y="0"/>
                  </a:lnTo>
                  <a:cubicBezTo>
                    <a:pt x="915162" y="9392"/>
                    <a:pt x="923037" y="16616"/>
                    <a:pt x="932498" y="16616"/>
                  </a:cubicBezTo>
                  <a:close/>
                  <a:moveTo>
                    <a:pt x="109538" y="162478"/>
                  </a:moveTo>
                  <a:cubicBezTo>
                    <a:pt x="99441" y="162478"/>
                    <a:pt x="91249" y="170652"/>
                    <a:pt x="91249" y="180742"/>
                  </a:cubicBezTo>
                  <a:cubicBezTo>
                    <a:pt x="91249" y="190832"/>
                    <a:pt x="99441" y="199007"/>
                    <a:pt x="109538" y="199007"/>
                  </a:cubicBezTo>
                  <a:cubicBezTo>
                    <a:pt x="119635" y="199007"/>
                    <a:pt x="127826" y="190832"/>
                    <a:pt x="127826" y="180742"/>
                  </a:cubicBezTo>
                  <a:cubicBezTo>
                    <a:pt x="127699" y="170754"/>
                    <a:pt x="119571" y="162731"/>
                    <a:pt x="109538" y="162731"/>
                  </a:cubicBezTo>
                  <a:close/>
                  <a:moveTo>
                    <a:pt x="566738" y="16616"/>
                  </a:moveTo>
                  <a:cubicBezTo>
                    <a:pt x="576200" y="16590"/>
                    <a:pt x="584074" y="9392"/>
                    <a:pt x="584899" y="0"/>
                  </a:cubicBezTo>
                  <a:lnTo>
                    <a:pt x="548640" y="0"/>
                  </a:lnTo>
                  <a:cubicBezTo>
                    <a:pt x="549402" y="9392"/>
                    <a:pt x="557276" y="16616"/>
                    <a:pt x="566738" y="16616"/>
                  </a:cubicBezTo>
                  <a:close/>
                  <a:moveTo>
                    <a:pt x="1206818" y="16616"/>
                  </a:moveTo>
                  <a:cubicBezTo>
                    <a:pt x="1216279" y="16616"/>
                    <a:pt x="1224153" y="9392"/>
                    <a:pt x="1224915" y="0"/>
                  </a:cubicBezTo>
                  <a:lnTo>
                    <a:pt x="1188593" y="0"/>
                  </a:lnTo>
                  <a:cubicBezTo>
                    <a:pt x="1189419" y="9443"/>
                    <a:pt x="1197356" y="16679"/>
                    <a:pt x="1206818" y="16616"/>
                  </a:cubicBezTo>
                  <a:close/>
                  <a:moveTo>
                    <a:pt x="841058" y="16616"/>
                  </a:moveTo>
                  <a:cubicBezTo>
                    <a:pt x="850519" y="16616"/>
                    <a:pt x="858393" y="9392"/>
                    <a:pt x="859155" y="0"/>
                  </a:cubicBezTo>
                  <a:lnTo>
                    <a:pt x="822961" y="0"/>
                  </a:lnTo>
                  <a:cubicBezTo>
                    <a:pt x="823723" y="9392"/>
                    <a:pt x="831597" y="16616"/>
                    <a:pt x="841058" y="16616"/>
                  </a:cubicBezTo>
                  <a:close/>
                  <a:moveTo>
                    <a:pt x="658178" y="16616"/>
                  </a:moveTo>
                  <a:cubicBezTo>
                    <a:pt x="667639" y="16590"/>
                    <a:pt x="675513" y="9392"/>
                    <a:pt x="676339" y="0"/>
                  </a:cubicBezTo>
                  <a:lnTo>
                    <a:pt x="640080" y="0"/>
                  </a:lnTo>
                  <a:cubicBezTo>
                    <a:pt x="640842" y="9392"/>
                    <a:pt x="648716" y="16616"/>
                    <a:pt x="658178" y="16616"/>
                  </a:cubicBezTo>
                  <a:close/>
                  <a:moveTo>
                    <a:pt x="749618" y="16616"/>
                  </a:moveTo>
                  <a:cubicBezTo>
                    <a:pt x="759079" y="16616"/>
                    <a:pt x="766953" y="9392"/>
                    <a:pt x="767715" y="0"/>
                  </a:cubicBezTo>
                  <a:lnTo>
                    <a:pt x="731393" y="0"/>
                  </a:lnTo>
                  <a:cubicBezTo>
                    <a:pt x="732219" y="9443"/>
                    <a:pt x="740156" y="16679"/>
                    <a:pt x="749618" y="16616"/>
                  </a:cubicBezTo>
                  <a:close/>
                  <a:moveTo>
                    <a:pt x="200978" y="71409"/>
                  </a:moveTo>
                  <a:cubicBezTo>
                    <a:pt x="190881" y="71409"/>
                    <a:pt x="182690" y="79584"/>
                    <a:pt x="182690" y="89673"/>
                  </a:cubicBezTo>
                  <a:cubicBezTo>
                    <a:pt x="182690" y="99763"/>
                    <a:pt x="190881" y="107938"/>
                    <a:pt x="200978" y="107938"/>
                  </a:cubicBezTo>
                  <a:cubicBezTo>
                    <a:pt x="211075" y="107938"/>
                    <a:pt x="219266" y="99763"/>
                    <a:pt x="219266" y="89673"/>
                  </a:cubicBezTo>
                  <a:cubicBezTo>
                    <a:pt x="219266" y="79584"/>
                    <a:pt x="211075" y="71409"/>
                    <a:pt x="200978" y="71409"/>
                  </a:cubicBezTo>
                  <a:close/>
                  <a:moveTo>
                    <a:pt x="292418" y="162731"/>
                  </a:moveTo>
                  <a:cubicBezTo>
                    <a:pt x="282322" y="162731"/>
                    <a:pt x="274130" y="170906"/>
                    <a:pt x="274130" y="180996"/>
                  </a:cubicBezTo>
                  <a:cubicBezTo>
                    <a:pt x="274130" y="191086"/>
                    <a:pt x="282322" y="199260"/>
                    <a:pt x="292418" y="199260"/>
                  </a:cubicBezTo>
                  <a:cubicBezTo>
                    <a:pt x="302514" y="199260"/>
                    <a:pt x="310706" y="191086"/>
                    <a:pt x="310706" y="180996"/>
                  </a:cubicBezTo>
                  <a:cubicBezTo>
                    <a:pt x="310706" y="170906"/>
                    <a:pt x="302514" y="162731"/>
                    <a:pt x="292418" y="162731"/>
                  </a:cubicBezTo>
                  <a:close/>
                  <a:moveTo>
                    <a:pt x="292418" y="71409"/>
                  </a:moveTo>
                  <a:cubicBezTo>
                    <a:pt x="282322" y="71409"/>
                    <a:pt x="274130" y="79584"/>
                    <a:pt x="274130" y="89673"/>
                  </a:cubicBezTo>
                  <a:cubicBezTo>
                    <a:pt x="274130" y="99763"/>
                    <a:pt x="282322" y="107938"/>
                    <a:pt x="292418" y="107938"/>
                  </a:cubicBezTo>
                  <a:cubicBezTo>
                    <a:pt x="302514" y="107938"/>
                    <a:pt x="310706" y="99763"/>
                    <a:pt x="310706" y="89673"/>
                  </a:cubicBezTo>
                  <a:cubicBezTo>
                    <a:pt x="310706" y="79584"/>
                    <a:pt x="302514" y="71409"/>
                    <a:pt x="292418" y="71409"/>
                  </a:cubicBezTo>
                  <a:close/>
                  <a:moveTo>
                    <a:pt x="292418" y="254054"/>
                  </a:moveTo>
                  <a:cubicBezTo>
                    <a:pt x="282322" y="254054"/>
                    <a:pt x="274130" y="262228"/>
                    <a:pt x="274130" y="272318"/>
                  </a:cubicBezTo>
                  <a:cubicBezTo>
                    <a:pt x="274130" y="282408"/>
                    <a:pt x="282322" y="290583"/>
                    <a:pt x="292418" y="290583"/>
                  </a:cubicBezTo>
                  <a:cubicBezTo>
                    <a:pt x="302514" y="290583"/>
                    <a:pt x="310706" y="282408"/>
                    <a:pt x="310706" y="272318"/>
                  </a:cubicBezTo>
                  <a:cubicBezTo>
                    <a:pt x="310579" y="262304"/>
                    <a:pt x="302451" y="254244"/>
                    <a:pt x="292418" y="254244"/>
                  </a:cubicBezTo>
                  <a:close/>
                  <a:moveTo>
                    <a:pt x="292418" y="345376"/>
                  </a:moveTo>
                  <a:cubicBezTo>
                    <a:pt x="282322" y="345376"/>
                    <a:pt x="274130" y="353551"/>
                    <a:pt x="274130" y="363640"/>
                  </a:cubicBezTo>
                  <a:cubicBezTo>
                    <a:pt x="274130" y="373730"/>
                    <a:pt x="282322" y="381905"/>
                    <a:pt x="292418" y="381905"/>
                  </a:cubicBezTo>
                  <a:cubicBezTo>
                    <a:pt x="302514" y="381905"/>
                    <a:pt x="310706" y="373730"/>
                    <a:pt x="310706" y="363640"/>
                  </a:cubicBezTo>
                  <a:cubicBezTo>
                    <a:pt x="310706" y="353551"/>
                    <a:pt x="302514" y="345376"/>
                    <a:pt x="292418" y="345376"/>
                  </a:cubicBezTo>
                  <a:close/>
                  <a:moveTo>
                    <a:pt x="338138" y="208392"/>
                  </a:moveTo>
                  <a:cubicBezTo>
                    <a:pt x="328041" y="208392"/>
                    <a:pt x="319849" y="216567"/>
                    <a:pt x="319849" y="226657"/>
                  </a:cubicBezTo>
                  <a:cubicBezTo>
                    <a:pt x="319849" y="236747"/>
                    <a:pt x="328041" y="244921"/>
                    <a:pt x="338138" y="244921"/>
                  </a:cubicBezTo>
                  <a:cubicBezTo>
                    <a:pt x="348235" y="244921"/>
                    <a:pt x="356426" y="236747"/>
                    <a:pt x="356426" y="226657"/>
                  </a:cubicBezTo>
                  <a:cubicBezTo>
                    <a:pt x="356426" y="216567"/>
                    <a:pt x="348235" y="208392"/>
                    <a:pt x="338138" y="208392"/>
                  </a:cubicBezTo>
                  <a:close/>
                  <a:moveTo>
                    <a:pt x="109538" y="71409"/>
                  </a:moveTo>
                  <a:cubicBezTo>
                    <a:pt x="99441" y="71409"/>
                    <a:pt x="91249" y="79584"/>
                    <a:pt x="91249" y="89673"/>
                  </a:cubicBezTo>
                  <a:cubicBezTo>
                    <a:pt x="91249" y="99763"/>
                    <a:pt x="99441" y="107938"/>
                    <a:pt x="109538" y="107938"/>
                  </a:cubicBezTo>
                  <a:cubicBezTo>
                    <a:pt x="119635" y="107938"/>
                    <a:pt x="127826" y="99763"/>
                    <a:pt x="127826" y="89673"/>
                  </a:cubicBezTo>
                  <a:cubicBezTo>
                    <a:pt x="127826" y="79584"/>
                    <a:pt x="119635" y="71409"/>
                    <a:pt x="109538" y="71409"/>
                  </a:cubicBezTo>
                  <a:close/>
                  <a:moveTo>
                    <a:pt x="246698" y="25748"/>
                  </a:moveTo>
                  <a:cubicBezTo>
                    <a:pt x="236601" y="25748"/>
                    <a:pt x="228410" y="33922"/>
                    <a:pt x="228410" y="44012"/>
                  </a:cubicBezTo>
                  <a:cubicBezTo>
                    <a:pt x="228410" y="54102"/>
                    <a:pt x="236601" y="62277"/>
                    <a:pt x="246698" y="62277"/>
                  </a:cubicBezTo>
                  <a:cubicBezTo>
                    <a:pt x="256794" y="62277"/>
                    <a:pt x="264986" y="54102"/>
                    <a:pt x="264986" y="44012"/>
                  </a:cubicBezTo>
                  <a:cubicBezTo>
                    <a:pt x="264859" y="33998"/>
                    <a:pt x="256731" y="25938"/>
                    <a:pt x="246698" y="25938"/>
                  </a:cubicBezTo>
                  <a:close/>
                  <a:moveTo>
                    <a:pt x="338138" y="117070"/>
                  </a:moveTo>
                  <a:cubicBezTo>
                    <a:pt x="328041" y="117070"/>
                    <a:pt x="319849" y="125245"/>
                    <a:pt x="319849" y="135335"/>
                  </a:cubicBezTo>
                  <a:cubicBezTo>
                    <a:pt x="319849" y="145424"/>
                    <a:pt x="328041" y="153599"/>
                    <a:pt x="338138" y="153599"/>
                  </a:cubicBezTo>
                  <a:cubicBezTo>
                    <a:pt x="348235" y="153599"/>
                    <a:pt x="356426" y="145424"/>
                    <a:pt x="356426" y="135335"/>
                  </a:cubicBezTo>
                  <a:cubicBezTo>
                    <a:pt x="356426" y="125245"/>
                    <a:pt x="348235" y="117070"/>
                    <a:pt x="338138" y="117070"/>
                  </a:cubicBezTo>
                  <a:close/>
                  <a:moveTo>
                    <a:pt x="658178" y="528021"/>
                  </a:moveTo>
                  <a:cubicBezTo>
                    <a:pt x="648018" y="527983"/>
                    <a:pt x="639826" y="536164"/>
                    <a:pt x="639763" y="546285"/>
                  </a:cubicBezTo>
                  <a:cubicBezTo>
                    <a:pt x="639700" y="556407"/>
                    <a:pt x="647891" y="564638"/>
                    <a:pt x="658051" y="564676"/>
                  </a:cubicBezTo>
                  <a:cubicBezTo>
                    <a:pt x="668211" y="564714"/>
                    <a:pt x="676402" y="556533"/>
                    <a:pt x="676466" y="546412"/>
                  </a:cubicBezTo>
                  <a:cubicBezTo>
                    <a:pt x="676466" y="546367"/>
                    <a:pt x="676466" y="546330"/>
                    <a:pt x="676466" y="546285"/>
                  </a:cubicBezTo>
                  <a:cubicBezTo>
                    <a:pt x="676466" y="536195"/>
                    <a:pt x="668275" y="528021"/>
                    <a:pt x="658178" y="528021"/>
                  </a:cubicBezTo>
                  <a:close/>
                  <a:moveTo>
                    <a:pt x="338138" y="391037"/>
                  </a:moveTo>
                  <a:cubicBezTo>
                    <a:pt x="328041" y="391037"/>
                    <a:pt x="319849" y="399212"/>
                    <a:pt x="319849" y="409302"/>
                  </a:cubicBezTo>
                  <a:cubicBezTo>
                    <a:pt x="319849" y="419391"/>
                    <a:pt x="328041" y="427566"/>
                    <a:pt x="338138" y="427566"/>
                  </a:cubicBezTo>
                  <a:cubicBezTo>
                    <a:pt x="348235" y="427566"/>
                    <a:pt x="356426" y="419391"/>
                    <a:pt x="356426" y="409302"/>
                  </a:cubicBezTo>
                  <a:cubicBezTo>
                    <a:pt x="356426" y="399212"/>
                    <a:pt x="348235" y="391037"/>
                    <a:pt x="338138" y="391037"/>
                  </a:cubicBezTo>
                  <a:close/>
                  <a:moveTo>
                    <a:pt x="155258" y="25748"/>
                  </a:moveTo>
                  <a:cubicBezTo>
                    <a:pt x="145162" y="25748"/>
                    <a:pt x="136970" y="33922"/>
                    <a:pt x="136970" y="44012"/>
                  </a:cubicBezTo>
                  <a:cubicBezTo>
                    <a:pt x="136970" y="54102"/>
                    <a:pt x="145162" y="62277"/>
                    <a:pt x="155258" y="62277"/>
                  </a:cubicBezTo>
                  <a:cubicBezTo>
                    <a:pt x="165354" y="62277"/>
                    <a:pt x="173546" y="54102"/>
                    <a:pt x="173546" y="44012"/>
                  </a:cubicBezTo>
                  <a:cubicBezTo>
                    <a:pt x="173419" y="33998"/>
                    <a:pt x="165291" y="25938"/>
                    <a:pt x="155258" y="25938"/>
                  </a:cubicBezTo>
                  <a:close/>
                  <a:moveTo>
                    <a:pt x="155258" y="117070"/>
                  </a:moveTo>
                  <a:cubicBezTo>
                    <a:pt x="145162" y="117070"/>
                    <a:pt x="136970" y="125245"/>
                    <a:pt x="136970" y="135335"/>
                  </a:cubicBezTo>
                  <a:cubicBezTo>
                    <a:pt x="136970" y="145424"/>
                    <a:pt x="145162" y="153599"/>
                    <a:pt x="155258" y="153599"/>
                  </a:cubicBezTo>
                  <a:cubicBezTo>
                    <a:pt x="165354" y="153599"/>
                    <a:pt x="173546" y="145424"/>
                    <a:pt x="173546" y="135335"/>
                  </a:cubicBezTo>
                  <a:cubicBezTo>
                    <a:pt x="173546" y="125245"/>
                    <a:pt x="165354" y="117070"/>
                    <a:pt x="155258" y="117070"/>
                  </a:cubicBezTo>
                  <a:close/>
                  <a:moveTo>
                    <a:pt x="200978" y="254054"/>
                  </a:moveTo>
                  <a:cubicBezTo>
                    <a:pt x="190881" y="254054"/>
                    <a:pt x="182690" y="262228"/>
                    <a:pt x="182690" y="272318"/>
                  </a:cubicBezTo>
                  <a:cubicBezTo>
                    <a:pt x="182690" y="282408"/>
                    <a:pt x="190881" y="290583"/>
                    <a:pt x="200978" y="290583"/>
                  </a:cubicBezTo>
                  <a:cubicBezTo>
                    <a:pt x="211075" y="290583"/>
                    <a:pt x="219266" y="282408"/>
                    <a:pt x="219266" y="272318"/>
                  </a:cubicBezTo>
                  <a:cubicBezTo>
                    <a:pt x="219139" y="262304"/>
                    <a:pt x="211011" y="254244"/>
                    <a:pt x="200978" y="254244"/>
                  </a:cubicBezTo>
                  <a:close/>
                  <a:moveTo>
                    <a:pt x="155258" y="208392"/>
                  </a:moveTo>
                  <a:cubicBezTo>
                    <a:pt x="145162" y="208392"/>
                    <a:pt x="136970" y="216567"/>
                    <a:pt x="136970" y="226657"/>
                  </a:cubicBezTo>
                  <a:cubicBezTo>
                    <a:pt x="136970" y="236747"/>
                    <a:pt x="145162" y="244921"/>
                    <a:pt x="155258" y="244921"/>
                  </a:cubicBezTo>
                  <a:cubicBezTo>
                    <a:pt x="165354" y="244921"/>
                    <a:pt x="173546" y="236747"/>
                    <a:pt x="173546" y="226657"/>
                  </a:cubicBezTo>
                  <a:cubicBezTo>
                    <a:pt x="173546" y="216567"/>
                    <a:pt x="165354" y="208392"/>
                    <a:pt x="155258" y="208392"/>
                  </a:cubicBezTo>
                  <a:close/>
                  <a:moveTo>
                    <a:pt x="200978" y="162731"/>
                  </a:moveTo>
                  <a:cubicBezTo>
                    <a:pt x="190881" y="162731"/>
                    <a:pt x="182690" y="170906"/>
                    <a:pt x="182690" y="180996"/>
                  </a:cubicBezTo>
                  <a:cubicBezTo>
                    <a:pt x="182690" y="191086"/>
                    <a:pt x="190881" y="199260"/>
                    <a:pt x="200978" y="199260"/>
                  </a:cubicBezTo>
                  <a:cubicBezTo>
                    <a:pt x="211075" y="199260"/>
                    <a:pt x="219266" y="191086"/>
                    <a:pt x="219266" y="180996"/>
                  </a:cubicBezTo>
                  <a:cubicBezTo>
                    <a:pt x="219266" y="170906"/>
                    <a:pt x="211075" y="162731"/>
                    <a:pt x="200978" y="162731"/>
                  </a:cubicBezTo>
                  <a:close/>
                  <a:moveTo>
                    <a:pt x="246698" y="208392"/>
                  </a:moveTo>
                  <a:cubicBezTo>
                    <a:pt x="236601" y="208392"/>
                    <a:pt x="228410" y="216567"/>
                    <a:pt x="228410" y="226657"/>
                  </a:cubicBezTo>
                  <a:cubicBezTo>
                    <a:pt x="228410" y="236747"/>
                    <a:pt x="236601" y="244921"/>
                    <a:pt x="246698" y="244921"/>
                  </a:cubicBezTo>
                  <a:cubicBezTo>
                    <a:pt x="256794" y="244921"/>
                    <a:pt x="264986" y="236747"/>
                    <a:pt x="264986" y="226657"/>
                  </a:cubicBezTo>
                  <a:cubicBezTo>
                    <a:pt x="264986" y="216567"/>
                    <a:pt x="256794" y="208392"/>
                    <a:pt x="246698" y="208392"/>
                  </a:cubicBezTo>
                  <a:close/>
                  <a:moveTo>
                    <a:pt x="246698" y="299715"/>
                  </a:moveTo>
                  <a:cubicBezTo>
                    <a:pt x="236601" y="299715"/>
                    <a:pt x="228410" y="307890"/>
                    <a:pt x="228410" y="317979"/>
                  </a:cubicBezTo>
                  <a:cubicBezTo>
                    <a:pt x="228410" y="328069"/>
                    <a:pt x="236601" y="336244"/>
                    <a:pt x="246698" y="336244"/>
                  </a:cubicBezTo>
                  <a:cubicBezTo>
                    <a:pt x="256794" y="336244"/>
                    <a:pt x="264986" y="328069"/>
                    <a:pt x="264986" y="317979"/>
                  </a:cubicBezTo>
                  <a:cubicBezTo>
                    <a:pt x="264986" y="307890"/>
                    <a:pt x="256794" y="299715"/>
                    <a:pt x="246698" y="299715"/>
                  </a:cubicBezTo>
                  <a:close/>
                  <a:moveTo>
                    <a:pt x="338138" y="25748"/>
                  </a:moveTo>
                  <a:cubicBezTo>
                    <a:pt x="328041" y="25748"/>
                    <a:pt x="319849" y="33922"/>
                    <a:pt x="319849" y="44012"/>
                  </a:cubicBezTo>
                  <a:cubicBezTo>
                    <a:pt x="319849" y="54102"/>
                    <a:pt x="328041" y="62277"/>
                    <a:pt x="338138" y="62277"/>
                  </a:cubicBezTo>
                  <a:cubicBezTo>
                    <a:pt x="348235" y="62277"/>
                    <a:pt x="356426" y="54102"/>
                    <a:pt x="356426" y="44012"/>
                  </a:cubicBezTo>
                  <a:cubicBezTo>
                    <a:pt x="356299" y="33998"/>
                    <a:pt x="348171" y="25938"/>
                    <a:pt x="338138" y="25938"/>
                  </a:cubicBezTo>
                  <a:close/>
                  <a:moveTo>
                    <a:pt x="246698" y="117070"/>
                  </a:moveTo>
                  <a:cubicBezTo>
                    <a:pt x="236601" y="117070"/>
                    <a:pt x="228410" y="125245"/>
                    <a:pt x="228410" y="135335"/>
                  </a:cubicBezTo>
                  <a:cubicBezTo>
                    <a:pt x="228410" y="145424"/>
                    <a:pt x="236601" y="153599"/>
                    <a:pt x="246698" y="153599"/>
                  </a:cubicBezTo>
                  <a:cubicBezTo>
                    <a:pt x="256794" y="153599"/>
                    <a:pt x="264986" y="145424"/>
                    <a:pt x="264986" y="135335"/>
                  </a:cubicBezTo>
                  <a:cubicBezTo>
                    <a:pt x="264986" y="125245"/>
                    <a:pt x="256794" y="117070"/>
                    <a:pt x="246698" y="117070"/>
                  </a:cubicBezTo>
                  <a:close/>
                  <a:moveTo>
                    <a:pt x="1023938" y="345376"/>
                  </a:moveTo>
                  <a:cubicBezTo>
                    <a:pt x="1013841" y="345376"/>
                    <a:pt x="1005650" y="353551"/>
                    <a:pt x="1005650" y="363640"/>
                  </a:cubicBezTo>
                  <a:cubicBezTo>
                    <a:pt x="1005650" y="373730"/>
                    <a:pt x="1013841" y="381905"/>
                    <a:pt x="1023938" y="381905"/>
                  </a:cubicBezTo>
                  <a:cubicBezTo>
                    <a:pt x="1034035" y="381905"/>
                    <a:pt x="1042226" y="373730"/>
                    <a:pt x="1042226" y="363640"/>
                  </a:cubicBezTo>
                  <a:cubicBezTo>
                    <a:pt x="1042226" y="353551"/>
                    <a:pt x="1034035" y="345376"/>
                    <a:pt x="1023938" y="345376"/>
                  </a:cubicBezTo>
                  <a:close/>
                  <a:moveTo>
                    <a:pt x="978218" y="25748"/>
                  </a:moveTo>
                  <a:cubicBezTo>
                    <a:pt x="968122" y="25748"/>
                    <a:pt x="959930" y="33922"/>
                    <a:pt x="959930" y="44012"/>
                  </a:cubicBezTo>
                  <a:cubicBezTo>
                    <a:pt x="959930" y="54102"/>
                    <a:pt x="968122" y="62277"/>
                    <a:pt x="978218" y="62277"/>
                  </a:cubicBezTo>
                  <a:cubicBezTo>
                    <a:pt x="988314" y="62277"/>
                    <a:pt x="996506" y="54102"/>
                    <a:pt x="996506" y="44012"/>
                  </a:cubicBezTo>
                  <a:cubicBezTo>
                    <a:pt x="996379" y="33998"/>
                    <a:pt x="988251" y="25938"/>
                    <a:pt x="978218" y="25938"/>
                  </a:cubicBezTo>
                  <a:close/>
                  <a:moveTo>
                    <a:pt x="1023938" y="436698"/>
                  </a:moveTo>
                  <a:cubicBezTo>
                    <a:pt x="1013841" y="436698"/>
                    <a:pt x="1005650" y="444873"/>
                    <a:pt x="1005650" y="454963"/>
                  </a:cubicBezTo>
                  <a:cubicBezTo>
                    <a:pt x="1005650" y="465053"/>
                    <a:pt x="1013841" y="473227"/>
                    <a:pt x="1023938" y="473227"/>
                  </a:cubicBezTo>
                  <a:cubicBezTo>
                    <a:pt x="1034035" y="473227"/>
                    <a:pt x="1042226" y="465053"/>
                    <a:pt x="1042226" y="454963"/>
                  </a:cubicBezTo>
                  <a:cubicBezTo>
                    <a:pt x="1042226" y="444873"/>
                    <a:pt x="1034035" y="436698"/>
                    <a:pt x="1023938" y="436698"/>
                  </a:cubicBezTo>
                  <a:close/>
                  <a:moveTo>
                    <a:pt x="978218" y="117070"/>
                  </a:moveTo>
                  <a:cubicBezTo>
                    <a:pt x="968122" y="117070"/>
                    <a:pt x="959930" y="125245"/>
                    <a:pt x="959930" y="135335"/>
                  </a:cubicBezTo>
                  <a:cubicBezTo>
                    <a:pt x="959930" y="145424"/>
                    <a:pt x="968122" y="153599"/>
                    <a:pt x="978218" y="153599"/>
                  </a:cubicBezTo>
                  <a:cubicBezTo>
                    <a:pt x="988314" y="153599"/>
                    <a:pt x="996506" y="145424"/>
                    <a:pt x="996506" y="135335"/>
                  </a:cubicBezTo>
                  <a:cubicBezTo>
                    <a:pt x="996506" y="125245"/>
                    <a:pt x="988314" y="117070"/>
                    <a:pt x="978218" y="117070"/>
                  </a:cubicBezTo>
                  <a:close/>
                  <a:moveTo>
                    <a:pt x="1069658" y="391037"/>
                  </a:moveTo>
                  <a:cubicBezTo>
                    <a:pt x="1059562" y="391037"/>
                    <a:pt x="1051370" y="399212"/>
                    <a:pt x="1051370" y="409302"/>
                  </a:cubicBezTo>
                  <a:cubicBezTo>
                    <a:pt x="1051370" y="419391"/>
                    <a:pt x="1059562" y="427566"/>
                    <a:pt x="1069658" y="427566"/>
                  </a:cubicBezTo>
                  <a:cubicBezTo>
                    <a:pt x="1079754" y="427566"/>
                    <a:pt x="1087946" y="419391"/>
                    <a:pt x="1087946" y="409302"/>
                  </a:cubicBezTo>
                  <a:cubicBezTo>
                    <a:pt x="1087946" y="399212"/>
                    <a:pt x="1079754" y="391037"/>
                    <a:pt x="1069658" y="391037"/>
                  </a:cubicBezTo>
                  <a:close/>
                  <a:moveTo>
                    <a:pt x="1023938" y="254054"/>
                  </a:moveTo>
                  <a:cubicBezTo>
                    <a:pt x="1013841" y="254054"/>
                    <a:pt x="1005650" y="262228"/>
                    <a:pt x="1005650" y="272318"/>
                  </a:cubicBezTo>
                  <a:cubicBezTo>
                    <a:pt x="1005650" y="282408"/>
                    <a:pt x="1013841" y="290583"/>
                    <a:pt x="1023938" y="290583"/>
                  </a:cubicBezTo>
                  <a:cubicBezTo>
                    <a:pt x="1034035" y="290583"/>
                    <a:pt x="1042226" y="282408"/>
                    <a:pt x="1042226" y="272318"/>
                  </a:cubicBezTo>
                  <a:cubicBezTo>
                    <a:pt x="1042099" y="262304"/>
                    <a:pt x="1033971" y="254244"/>
                    <a:pt x="1023938" y="254244"/>
                  </a:cubicBezTo>
                  <a:close/>
                  <a:moveTo>
                    <a:pt x="1023938" y="71409"/>
                  </a:moveTo>
                  <a:cubicBezTo>
                    <a:pt x="1013841" y="71409"/>
                    <a:pt x="1005650" y="79584"/>
                    <a:pt x="1005650" y="89673"/>
                  </a:cubicBezTo>
                  <a:cubicBezTo>
                    <a:pt x="1005650" y="99763"/>
                    <a:pt x="1013841" y="107938"/>
                    <a:pt x="1023938" y="107938"/>
                  </a:cubicBezTo>
                  <a:cubicBezTo>
                    <a:pt x="1034035" y="107938"/>
                    <a:pt x="1042226" y="99763"/>
                    <a:pt x="1042226" y="89673"/>
                  </a:cubicBezTo>
                  <a:cubicBezTo>
                    <a:pt x="1042226" y="79584"/>
                    <a:pt x="1034035" y="71409"/>
                    <a:pt x="1023938" y="71409"/>
                  </a:cubicBezTo>
                  <a:close/>
                  <a:moveTo>
                    <a:pt x="978218" y="208392"/>
                  </a:moveTo>
                  <a:cubicBezTo>
                    <a:pt x="968122" y="208392"/>
                    <a:pt x="959930" y="216567"/>
                    <a:pt x="959930" y="226657"/>
                  </a:cubicBezTo>
                  <a:cubicBezTo>
                    <a:pt x="959930" y="236747"/>
                    <a:pt x="968122" y="244921"/>
                    <a:pt x="978218" y="244921"/>
                  </a:cubicBezTo>
                  <a:cubicBezTo>
                    <a:pt x="988314" y="244921"/>
                    <a:pt x="996506" y="236747"/>
                    <a:pt x="996506" y="226657"/>
                  </a:cubicBezTo>
                  <a:cubicBezTo>
                    <a:pt x="996506" y="216567"/>
                    <a:pt x="988314" y="208392"/>
                    <a:pt x="978218" y="208392"/>
                  </a:cubicBezTo>
                  <a:close/>
                  <a:moveTo>
                    <a:pt x="1023938" y="162731"/>
                  </a:moveTo>
                  <a:cubicBezTo>
                    <a:pt x="1013841" y="162731"/>
                    <a:pt x="1005650" y="170906"/>
                    <a:pt x="1005650" y="180996"/>
                  </a:cubicBezTo>
                  <a:cubicBezTo>
                    <a:pt x="1005650" y="191086"/>
                    <a:pt x="1013841" y="199260"/>
                    <a:pt x="1023938" y="199260"/>
                  </a:cubicBezTo>
                  <a:cubicBezTo>
                    <a:pt x="1034035" y="199260"/>
                    <a:pt x="1042226" y="191086"/>
                    <a:pt x="1042226" y="180996"/>
                  </a:cubicBezTo>
                  <a:cubicBezTo>
                    <a:pt x="1042226" y="170906"/>
                    <a:pt x="1034035" y="162731"/>
                    <a:pt x="1023938" y="162731"/>
                  </a:cubicBezTo>
                  <a:close/>
                  <a:moveTo>
                    <a:pt x="932498" y="528021"/>
                  </a:moveTo>
                  <a:cubicBezTo>
                    <a:pt x="922338" y="527983"/>
                    <a:pt x="914147" y="536164"/>
                    <a:pt x="914083" y="546285"/>
                  </a:cubicBezTo>
                  <a:cubicBezTo>
                    <a:pt x="914019" y="556407"/>
                    <a:pt x="922211" y="564638"/>
                    <a:pt x="932371" y="564676"/>
                  </a:cubicBezTo>
                  <a:cubicBezTo>
                    <a:pt x="942531" y="564714"/>
                    <a:pt x="950723" y="556533"/>
                    <a:pt x="950786" y="546412"/>
                  </a:cubicBezTo>
                  <a:cubicBezTo>
                    <a:pt x="950786" y="546367"/>
                    <a:pt x="950786" y="546330"/>
                    <a:pt x="950786" y="546285"/>
                  </a:cubicBezTo>
                  <a:cubicBezTo>
                    <a:pt x="950786" y="536195"/>
                    <a:pt x="942594" y="528021"/>
                    <a:pt x="932498" y="528021"/>
                  </a:cubicBezTo>
                  <a:close/>
                  <a:moveTo>
                    <a:pt x="932498" y="436698"/>
                  </a:moveTo>
                  <a:cubicBezTo>
                    <a:pt x="922401" y="436698"/>
                    <a:pt x="914210" y="444873"/>
                    <a:pt x="914210" y="454963"/>
                  </a:cubicBezTo>
                  <a:cubicBezTo>
                    <a:pt x="914210" y="465053"/>
                    <a:pt x="922401" y="473227"/>
                    <a:pt x="932498" y="473227"/>
                  </a:cubicBezTo>
                  <a:cubicBezTo>
                    <a:pt x="942594" y="473227"/>
                    <a:pt x="950786" y="465053"/>
                    <a:pt x="950786" y="454963"/>
                  </a:cubicBezTo>
                  <a:cubicBezTo>
                    <a:pt x="950786" y="444873"/>
                    <a:pt x="942594" y="436698"/>
                    <a:pt x="932498" y="436698"/>
                  </a:cubicBezTo>
                  <a:close/>
                  <a:moveTo>
                    <a:pt x="932498" y="345376"/>
                  </a:moveTo>
                  <a:cubicBezTo>
                    <a:pt x="922401" y="345376"/>
                    <a:pt x="914210" y="353551"/>
                    <a:pt x="914210" y="363640"/>
                  </a:cubicBezTo>
                  <a:cubicBezTo>
                    <a:pt x="914210" y="373730"/>
                    <a:pt x="922401" y="381905"/>
                    <a:pt x="932498" y="381905"/>
                  </a:cubicBezTo>
                  <a:cubicBezTo>
                    <a:pt x="942594" y="381905"/>
                    <a:pt x="950786" y="373730"/>
                    <a:pt x="950786" y="363640"/>
                  </a:cubicBezTo>
                  <a:cubicBezTo>
                    <a:pt x="950786" y="353551"/>
                    <a:pt x="942594" y="345376"/>
                    <a:pt x="932498" y="345376"/>
                  </a:cubicBezTo>
                  <a:close/>
                  <a:moveTo>
                    <a:pt x="1069658" y="299715"/>
                  </a:moveTo>
                  <a:cubicBezTo>
                    <a:pt x="1059562" y="299715"/>
                    <a:pt x="1051370" y="307890"/>
                    <a:pt x="1051370" y="317979"/>
                  </a:cubicBezTo>
                  <a:cubicBezTo>
                    <a:pt x="1051370" y="328069"/>
                    <a:pt x="1059562" y="336244"/>
                    <a:pt x="1069658" y="336244"/>
                  </a:cubicBezTo>
                  <a:cubicBezTo>
                    <a:pt x="1079754" y="336244"/>
                    <a:pt x="1087946" y="328069"/>
                    <a:pt x="1087946" y="317979"/>
                  </a:cubicBezTo>
                  <a:cubicBezTo>
                    <a:pt x="1087946" y="307890"/>
                    <a:pt x="1079754" y="299715"/>
                    <a:pt x="1069658" y="299715"/>
                  </a:cubicBezTo>
                  <a:close/>
                  <a:moveTo>
                    <a:pt x="886778" y="25748"/>
                  </a:moveTo>
                  <a:cubicBezTo>
                    <a:pt x="876681" y="25748"/>
                    <a:pt x="868490" y="33922"/>
                    <a:pt x="868490" y="44012"/>
                  </a:cubicBezTo>
                  <a:cubicBezTo>
                    <a:pt x="868490" y="54102"/>
                    <a:pt x="876681" y="62277"/>
                    <a:pt x="886778" y="62277"/>
                  </a:cubicBezTo>
                  <a:cubicBezTo>
                    <a:pt x="896875" y="62277"/>
                    <a:pt x="905066" y="54102"/>
                    <a:pt x="905066" y="44012"/>
                  </a:cubicBezTo>
                  <a:cubicBezTo>
                    <a:pt x="904939" y="33998"/>
                    <a:pt x="896811" y="25938"/>
                    <a:pt x="886778" y="25938"/>
                  </a:cubicBezTo>
                  <a:close/>
                  <a:moveTo>
                    <a:pt x="932498" y="162731"/>
                  </a:moveTo>
                  <a:cubicBezTo>
                    <a:pt x="922401" y="162731"/>
                    <a:pt x="914210" y="170906"/>
                    <a:pt x="914210" y="180996"/>
                  </a:cubicBezTo>
                  <a:cubicBezTo>
                    <a:pt x="914210" y="191086"/>
                    <a:pt x="922401" y="199260"/>
                    <a:pt x="932498" y="199260"/>
                  </a:cubicBezTo>
                  <a:cubicBezTo>
                    <a:pt x="942594" y="199260"/>
                    <a:pt x="950786" y="191086"/>
                    <a:pt x="950786" y="180996"/>
                  </a:cubicBezTo>
                  <a:cubicBezTo>
                    <a:pt x="950786" y="170906"/>
                    <a:pt x="942594" y="162731"/>
                    <a:pt x="932498" y="162731"/>
                  </a:cubicBezTo>
                  <a:close/>
                  <a:moveTo>
                    <a:pt x="978218" y="482359"/>
                  </a:moveTo>
                  <a:cubicBezTo>
                    <a:pt x="968122" y="482359"/>
                    <a:pt x="959930" y="490534"/>
                    <a:pt x="959930" y="500624"/>
                  </a:cubicBezTo>
                  <a:cubicBezTo>
                    <a:pt x="959930" y="510714"/>
                    <a:pt x="968122" y="518888"/>
                    <a:pt x="978218" y="518888"/>
                  </a:cubicBezTo>
                  <a:cubicBezTo>
                    <a:pt x="988314" y="518888"/>
                    <a:pt x="996506" y="510714"/>
                    <a:pt x="996506" y="500624"/>
                  </a:cubicBezTo>
                  <a:cubicBezTo>
                    <a:pt x="996379" y="490610"/>
                    <a:pt x="988251" y="482550"/>
                    <a:pt x="978218" y="482550"/>
                  </a:cubicBezTo>
                  <a:close/>
                  <a:moveTo>
                    <a:pt x="978218" y="299715"/>
                  </a:moveTo>
                  <a:cubicBezTo>
                    <a:pt x="968122" y="299715"/>
                    <a:pt x="959930" y="307890"/>
                    <a:pt x="959930" y="317979"/>
                  </a:cubicBezTo>
                  <a:cubicBezTo>
                    <a:pt x="959930" y="328069"/>
                    <a:pt x="968122" y="336244"/>
                    <a:pt x="978218" y="336244"/>
                  </a:cubicBezTo>
                  <a:cubicBezTo>
                    <a:pt x="988314" y="336244"/>
                    <a:pt x="996506" y="328069"/>
                    <a:pt x="996506" y="317979"/>
                  </a:cubicBezTo>
                  <a:cubicBezTo>
                    <a:pt x="996506" y="307890"/>
                    <a:pt x="988314" y="299715"/>
                    <a:pt x="978218" y="299715"/>
                  </a:cubicBezTo>
                  <a:close/>
                  <a:moveTo>
                    <a:pt x="978218" y="391037"/>
                  </a:moveTo>
                  <a:cubicBezTo>
                    <a:pt x="968122" y="391037"/>
                    <a:pt x="959930" y="399212"/>
                    <a:pt x="959930" y="409302"/>
                  </a:cubicBezTo>
                  <a:cubicBezTo>
                    <a:pt x="959930" y="419391"/>
                    <a:pt x="968122" y="427566"/>
                    <a:pt x="978218" y="427566"/>
                  </a:cubicBezTo>
                  <a:cubicBezTo>
                    <a:pt x="988314" y="427566"/>
                    <a:pt x="996506" y="419391"/>
                    <a:pt x="996506" y="409302"/>
                  </a:cubicBezTo>
                  <a:cubicBezTo>
                    <a:pt x="996506" y="399212"/>
                    <a:pt x="988314" y="391037"/>
                    <a:pt x="978218" y="391037"/>
                  </a:cubicBezTo>
                  <a:close/>
                  <a:moveTo>
                    <a:pt x="932498" y="71409"/>
                  </a:moveTo>
                  <a:cubicBezTo>
                    <a:pt x="922401" y="71409"/>
                    <a:pt x="914210" y="79584"/>
                    <a:pt x="914210" y="89673"/>
                  </a:cubicBezTo>
                  <a:cubicBezTo>
                    <a:pt x="914210" y="99763"/>
                    <a:pt x="922401" y="107938"/>
                    <a:pt x="932498" y="107938"/>
                  </a:cubicBezTo>
                  <a:cubicBezTo>
                    <a:pt x="942594" y="107938"/>
                    <a:pt x="950786" y="99763"/>
                    <a:pt x="950786" y="89673"/>
                  </a:cubicBezTo>
                  <a:cubicBezTo>
                    <a:pt x="950786" y="79584"/>
                    <a:pt x="942594" y="71409"/>
                    <a:pt x="932498" y="71409"/>
                  </a:cubicBezTo>
                  <a:close/>
                  <a:moveTo>
                    <a:pt x="932498" y="254054"/>
                  </a:moveTo>
                  <a:cubicBezTo>
                    <a:pt x="922401" y="254054"/>
                    <a:pt x="914210" y="262228"/>
                    <a:pt x="914210" y="272318"/>
                  </a:cubicBezTo>
                  <a:cubicBezTo>
                    <a:pt x="914210" y="282408"/>
                    <a:pt x="922401" y="290583"/>
                    <a:pt x="932498" y="290583"/>
                  </a:cubicBezTo>
                  <a:cubicBezTo>
                    <a:pt x="942594" y="290583"/>
                    <a:pt x="950786" y="282408"/>
                    <a:pt x="950786" y="272318"/>
                  </a:cubicBezTo>
                  <a:cubicBezTo>
                    <a:pt x="950659" y="262304"/>
                    <a:pt x="942531" y="254244"/>
                    <a:pt x="932498" y="254244"/>
                  </a:cubicBezTo>
                  <a:close/>
                  <a:moveTo>
                    <a:pt x="1206818" y="162731"/>
                  </a:moveTo>
                  <a:cubicBezTo>
                    <a:pt x="1196722" y="162731"/>
                    <a:pt x="1188530" y="170906"/>
                    <a:pt x="1188530" y="180996"/>
                  </a:cubicBezTo>
                  <a:cubicBezTo>
                    <a:pt x="1188530" y="191086"/>
                    <a:pt x="1196722" y="199260"/>
                    <a:pt x="1206818" y="199260"/>
                  </a:cubicBezTo>
                  <a:cubicBezTo>
                    <a:pt x="1216914" y="199260"/>
                    <a:pt x="1225106" y="191086"/>
                    <a:pt x="1225106" y="180996"/>
                  </a:cubicBezTo>
                  <a:cubicBezTo>
                    <a:pt x="1225106" y="170906"/>
                    <a:pt x="1216914" y="162731"/>
                    <a:pt x="1206818" y="162731"/>
                  </a:cubicBezTo>
                  <a:close/>
                  <a:moveTo>
                    <a:pt x="1206818" y="71409"/>
                  </a:moveTo>
                  <a:cubicBezTo>
                    <a:pt x="1196722" y="71409"/>
                    <a:pt x="1188530" y="79584"/>
                    <a:pt x="1188530" y="89673"/>
                  </a:cubicBezTo>
                  <a:cubicBezTo>
                    <a:pt x="1188530" y="99763"/>
                    <a:pt x="1196722" y="107938"/>
                    <a:pt x="1206818" y="107938"/>
                  </a:cubicBezTo>
                  <a:cubicBezTo>
                    <a:pt x="1216914" y="107938"/>
                    <a:pt x="1225106" y="99763"/>
                    <a:pt x="1225106" y="89673"/>
                  </a:cubicBezTo>
                  <a:cubicBezTo>
                    <a:pt x="1225106" y="79584"/>
                    <a:pt x="1216914" y="71409"/>
                    <a:pt x="1206818" y="71409"/>
                  </a:cubicBezTo>
                  <a:close/>
                  <a:moveTo>
                    <a:pt x="1188593" y="272318"/>
                  </a:moveTo>
                  <a:cubicBezTo>
                    <a:pt x="1188593" y="276599"/>
                    <a:pt x="1190117" y="280734"/>
                    <a:pt x="1192912" y="283987"/>
                  </a:cubicBezTo>
                  <a:cubicBezTo>
                    <a:pt x="1198309" y="274221"/>
                    <a:pt x="1203706" y="264327"/>
                    <a:pt x="1209104" y="254307"/>
                  </a:cubicBezTo>
                  <a:cubicBezTo>
                    <a:pt x="1208342" y="254244"/>
                    <a:pt x="1207643" y="254244"/>
                    <a:pt x="1206881" y="254307"/>
                  </a:cubicBezTo>
                  <a:cubicBezTo>
                    <a:pt x="1196849" y="254307"/>
                    <a:pt x="1188721" y="262330"/>
                    <a:pt x="1188593" y="272318"/>
                  </a:cubicBezTo>
                  <a:close/>
                  <a:moveTo>
                    <a:pt x="658241" y="436698"/>
                  </a:moveTo>
                  <a:cubicBezTo>
                    <a:pt x="648145" y="436698"/>
                    <a:pt x="639953" y="444873"/>
                    <a:pt x="639953" y="454963"/>
                  </a:cubicBezTo>
                  <a:cubicBezTo>
                    <a:pt x="639953" y="465053"/>
                    <a:pt x="648145" y="473227"/>
                    <a:pt x="658241" y="473227"/>
                  </a:cubicBezTo>
                  <a:cubicBezTo>
                    <a:pt x="668338" y="473227"/>
                    <a:pt x="676529" y="465053"/>
                    <a:pt x="676529" y="454963"/>
                  </a:cubicBezTo>
                  <a:cubicBezTo>
                    <a:pt x="676529" y="444873"/>
                    <a:pt x="668338" y="436698"/>
                    <a:pt x="658241" y="436698"/>
                  </a:cubicBezTo>
                  <a:cubicBezTo>
                    <a:pt x="658241" y="436698"/>
                    <a:pt x="658178" y="436698"/>
                    <a:pt x="658178" y="436698"/>
                  </a:cubicBezTo>
                  <a:close/>
                  <a:moveTo>
                    <a:pt x="1161162" y="25748"/>
                  </a:moveTo>
                  <a:cubicBezTo>
                    <a:pt x="1151065" y="25748"/>
                    <a:pt x="1142874" y="33922"/>
                    <a:pt x="1142874" y="44012"/>
                  </a:cubicBezTo>
                  <a:cubicBezTo>
                    <a:pt x="1142874" y="54102"/>
                    <a:pt x="1151065" y="62277"/>
                    <a:pt x="1161162" y="62277"/>
                  </a:cubicBezTo>
                  <a:cubicBezTo>
                    <a:pt x="1171258" y="62277"/>
                    <a:pt x="1179450" y="54102"/>
                    <a:pt x="1179450" y="44012"/>
                  </a:cubicBezTo>
                  <a:cubicBezTo>
                    <a:pt x="1179323" y="33973"/>
                    <a:pt x="1171131" y="25900"/>
                    <a:pt x="1161098" y="25938"/>
                  </a:cubicBezTo>
                  <a:close/>
                  <a:moveTo>
                    <a:pt x="1280034" y="89673"/>
                  </a:moveTo>
                  <a:cubicBezTo>
                    <a:pt x="1280034" y="93859"/>
                    <a:pt x="1281494" y="97911"/>
                    <a:pt x="1284161" y="101152"/>
                  </a:cubicBezTo>
                  <a:cubicBezTo>
                    <a:pt x="1288606" y="91322"/>
                    <a:pt x="1293051" y="81493"/>
                    <a:pt x="1297432" y="71536"/>
                  </a:cubicBezTo>
                  <a:cubicBezTo>
                    <a:pt x="1287717" y="71942"/>
                    <a:pt x="1279970" y="79939"/>
                    <a:pt x="1279970" y="89673"/>
                  </a:cubicBezTo>
                  <a:close/>
                  <a:moveTo>
                    <a:pt x="1069722" y="208392"/>
                  </a:moveTo>
                  <a:cubicBezTo>
                    <a:pt x="1059625" y="208392"/>
                    <a:pt x="1051434" y="216567"/>
                    <a:pt x="1051434" y="226657"/>
                  </a:cubicBezTo>
                  <a:cubicBezTo>
                    <a:pt x="1051434" y="236747"/>
                    <a:pt x="1059625" y="244921"/>
                    <a:pt x="1069722" y="244921"/>
                  </a:cubicBezTo>
                  <a:cubicBezTo>
                    <a:pt x="1079818" y="244921"/>
                    <a:pt x="1088010" y="236747"/>
                    <a:pt x="1088010" y="226657"/>
                  </a:cubicBezTo>
                  <a:cubicBezTo>
                    <a:pt x="1088010" y="216567"/>
                    <a:pt x="1079818" y="208392"/>
                    <a:pt x="1069722" y="208392"/>
                  </a:cubicBezTo>
                  <a:cubicBezTo>
                    <a:pt x="1069722" y="208392"/>
                    <a:pt x="1069658" y="208392"/>
                    <a:pt x="1069658" y="208392"/>
                  </a:cubicBezTo>
                  <a:close/>
                  <a:moveTo>
                    <a:pt x="1252601" y="25748"/>
                  </a:moveTo>
                  <a:cubicBezTo>
                    <a:pt x="1242505" y="25748"/>
                    <a:pt x="1234313" y="33922"/>
                    <a:pt x="1234313" y="44012"/>
                  </a:cubicBezTo>
                  <a:cubicBezTo>
                    <a:pt x="1234313" y="54102"/>
                    <a:pt x="1242505" y="62277"/>
                    <a:pt x="1252601" y="62277"/>
                  </a:cubicBezTo>
                  <a:cubicBezTo>
                    <a:pt x="1262698" y="62277"/>
                    <a:pt x="1270889" y="54102"/>
                    <a:pt x="1270889" y="44012"/>
                  </a:cubicBezTo>
                  <a:cubicBezTo>
                    <a:pt x="1270762" y="33973"/>
                    <a:pt x="1262571" y="25900"/>
                    <a:pt x="1252538" y="25938"/>
                  </a:cubicBezTo>
                  <a:close/>
                  <a:moveTo>
                    <a:pt x="1252601" y="117070"/>
                  </a:moveTo>
                  <a:cubicBezTo>
                    <a:pt x="1242505" y="117070"/>
                    <a:pt x="1234313" y="125245"/>
                    <a:pt x="1234313" y="135335"/>
                  </a:cubicBezTo>
                  <a:cubicBezTo>
                    <a:pt x="1234313" y="145424"/>
                    <a:pt x="1242505" y="153599"/>
                    <a:pt x="1252601" y="153599"/>
                  </a:cubicBezTo>
                  <a:cubicBezTo>
                    <a:pt x="1255396" y="153574"/>
                    <a:pt x="1258189" y="152901"/>
                    <a:pt x="1260729" y="151633"/>
                  </a:cubicBezTo>
                  <a:cubicBezTo>
                    <a:pt x="1263904" y="144847"/>
                    <a:pt x="1267079" y="138062"/>
                    <a:pt x="1270318" y="131149"/>
                  </a:cubicBezTo>
                  <a:cubicBezTo>
                    <a:pt x="1268413" y="122879"/>
                    <a:pt x="1261047" y="117032"/>
                    <a:pt x="1252538" y="117070"/>
                  </a:cubicBezTo>
                  <a:close/>
                  <a:moveTo>
                    <a:pt x="1280224" y="0"/>
                  </a:moveTo>
                  <a:cubicBezTo>
                    <a:pt x="1281050" y="9982"/>
                    <a:pt x="1289812" y="17396"/>
                    <a:pt x="1299846" y="16558"/>
                  </a:cubicBezTo>
                  <a:cubicBezTo>
                    <a:pt x="1308672" y="15816"/>
                    <a:pt x="1315657" y="8821"/>
                    <a:pt x="1316419" y="0"/>
                  </a:cubicBezTo>
                  <a:close/>
                  <a:moveTo>
                    <a:pt x="1115124" y="345376"/>
                  </a:moveTo>
                  <a:cubicBezTo>
                    <a:pt x="1105027" y="345376"/>
                    <a:pt x="1096836" y="353551"/>
                    <a:pt x="1096836" y="363640"/>
                  </a:cubicBezTo>
                  <a:cubicBezTo>
                    <a:pt x="1096836" y="373730"/>
                    <a:pt x="1105027" y="381905"/>
                    <a:pt x="1115124" y="381905"/>
                  </a:cubicBezTo>
                  <a:cubicBezTo>
                    <a:pt x="1125221" y="381905"/>
                    <a:pt x="1133412" y="373730"/>
                    <a:pt x="1133412" y="363640"/>
                  </a:cubicBezTo>
                  <a:cubicBezTo>
                    <a:pt x="1133412" y="353652"/>
                    <a:pt x="1125411" y="345515"/>
                    <a:pt x="1115378" y="345376"/>
                  </a:cubicBezTo>
                  <a:close/>
                  <a:moveTo>
                    <a:pt x="1115124" y="254054"/>
                  </a:moveTo>
                  <a:cubicBezTo>
                    <a:pt x="1105027" y="254054"/>
                    <a:pt x="1096836" y="262228"/>
                    <a:pt x="1096836" y="272318"/>
                  </a:cubicBezTo>
                  <a:cubicBezTo>
                    <a:pt x="1096836" y="282408"/>
                    <a:pt x="1105027" y="290583"/>
                    <a:pt x="1115124" y="290583"/>
                  </a:cubicBezTo>
                  <a:cubicBezTo>
                    <a:pt x="1125221" y="290583"/>
                    <a:pt x="1133412" y="282408"/>
                    <a:pt x="1133412" y="272318"/>
                  </a:cubicBezTo>
                  <a:cubicBezTo>
                    <a:pt x="1133285" y="262406"/>
                    <a:pt x="1125284" y="254383"/>
                    <a:pt x="1115378" y="254244"/>
                  </a:cubicBezTo>
                  <a:close/>
                  <a:moveTo>
                    <a:pt x="1069404" y="25748"/>
                  </a:moveTo>
                  <a:cubicBezTo>
                    <a:pt x="1059307" y="25748"/>
                    <a:pt x="1051116" y="33922"/>
                    <a:pt x="1051116" y="44012"/>
                  </a:cubicBezTo>
                  <a:cubicBezTo>
                    <a:pt x="1051116" y="54102"/>
                    <a:pt x="1059307" y="62277"/>
                    <a:pt x="1069404" y="62277"/>
                  </a:cubicBezTo>
                  <a:cubicBezTo>
                    <a:pt x="1079500" y="62277"/>
                    <a:pt x="1087692" y="54102"/>
                    <a:pt x="1087692" y="44012"/>
                  </a:cubicBezTo>
                  <a:cubicBezTo>
                    <a:pt x="1087565" y="34100"/>
                    <a:pt x="1079564" y="26078"/>
                    <a:pt x="1069658" y="25938"/>
                  </a:cubicBezTo>
                  <a:close/>
                  <a:moveTo>
                    <a:pt x="1069404" y="117070"/>
                  </a:moveTo>
                  <a:cubicBezTo>
                    <a:pt x="1059307" y="117070"/>
                    <a:pt x="1051116" y="125245"/>
                    <a:pt x="1051116" y="135335"/>
                  </a:cubicBezTo>
                  <a:cubicBezTo>
                    <a:pt x="1051116" y="145424"/>
                    <a:pt x="1059307" y="153599"/>
                    <a:pt x="1069404" y="153599"/>
                  </a:cubicBezTo>
                  <a:cubicBezTo>
                    <a:pt x="1079500" y="153599"/>
                    <a:pt x="1087692" y="145424"/>
                    <a:pt x="1087692" y="135335"/>
                  </a:cubicBezTo>
                  <a:cubicBezTo>
                    <a:pt x="1087692" y="125346"/>
                    <a:pt x="1079627" y="117210"/>
                    <a:pt x="1069658" y="117070"/>
                  </a:cubicBezTo>
                  <a:close/>
                  <a:moveTo>
                    <a:pt x="1160844" y="299715"/>
                  </a:moveTo>
                  <a:cubicBezTo>
                    <a:pt x="1150748" y="299715"/>
                    <a:pt x="1142556" y="307890"/>
                    <a:pt x="1142556" y="317979"/>
                  </a:cubicBezTo>
                  <a:cubicBezTo>
                    <a:pt x="1142556" y="328069"/>
                    <a:pt x="1150748" y="336244"/>
                    <a:pt x="1160844" y="336244"/>
                  </a:cubicBezTo>
                  <a:lnTo>
                    <a:pt x="1162495" y="336244"/>
                  </a:lnTo>
                  <a:cubicBezTo>
                    <a:pt x="1167512" y="327790"/>
                    <a:pt x="1172528" y="319330"/>
                    <a:pt x="1177544" y="310876"/>
                  </a:cubicBezTo>
                  <a:cubicBezTo>
                    <a:pt x="1174750" y="304255"/>
                    <a:pt x="1168274" y="299892"/>
                    <a:pt x="1161098" y="299715"/>
                  </a:cubicBezTo>
                  <a:close/>
                  <a:moveTo>
                    <a:pt x="1160844" y="208392"/>
                  </a:moveTo>
                  <a:cubicBezTo>
                    <a:pt x="1150748" y="208392"/>
                    <a:pt x="1142556" y="216567"/>
                    <a:pt x="1142556" y="226657"/>
                  </a:cubicBezTo>
                  <a:cubicBezTo>
                    <a:pt x="1142556" y="236747"/>
                    <a:pt x="1150748" y="244921"/>
                    <a:pt x="1160844" y="244921"/>
                  </a:cubicBezTo>
                  <a:cubicBezTo>
                    <a:pt x="1170940" y="244921"/>
                    <a:pt x="1179132" y="236747"/>
                    <a:pt x="1179132" y="226657"/>
                  </a:cubicBezTo>
                  <a:cubicBezTo>
                    <a:pt x="1179132" y="216669"/>
                    <a:pt x="1171067" y="208532"/>
                    <a:pt x="1161098" y="208392"/>
                  </a:cubicBezTo>
                  <a:close/>
                  <a:moveTo>
                    <a:pt x="1115124" y="162731"/>
                  </a:moveTo>
                  <a:cubicBezTo>
                    <a:pt x="1105027" y="162731"/>
                    <a:pt x="1096836" y="170906"/>
                    <a:pt x="1096836" y="180996"/>
                  </a:cubicBezTo>
                  <a:cubicBezTo>
                    <a:pt x="1096836" y="191086"/>
                    <a:pt x="1105027" y="199260"/>
                    <a:pt x="1115124" y="199260"/>
                  </a:cubicBezTo>
                  <a:cubicBezTo>
                    <a:pt x="1125221" y="199260"/>
                    <a:pt x="1133412" y="191086"/>
                    <a:pt x="1133412" y="180996"/>
                  </a:cubicBezTo>
                  <a:cubicBezTo>
                    <a:pt x="1133412" y="171007"/>
                    <a:pt x="1125411" y="162871"/>
                    <a:pt x="1115378" y="162731"/>
                  </a:cubicBezTo>
                  <a:close/>
                  <a:moveTo>
                    <a:pt x="1115124" y="71409"/>
                  </a:moveTo>
                  <a:cubicBezTo>
                    <a:pt x="1105027" y="71409"/>
                    <a:pt x="1096836" y="79584"/>
                    <a:pt x="1096836" y="89673"/>
                  </a:cubicBezTo>
                  <a:cubicBezTo>
                    <a:pt x="1096836" y="99763"/>
                    <a:pt x="1105027" y="107938"/>
                    <a:pt x="1115124" y="107938"/>
                  </a:cubicBezTo>
                  <a:cubicBezTo>
                    <a:pt x="1125221" y="107938"/>
                    <a:pt x="1133412" y="99763"/>
                    <a:pt x="1133412" y="89673"/>
                  </a:cubicBezTo>
                  <a:cubicBezTo>
                    <a:pt x="1133412" y="79685"/>
                    <a:pt x="1125411" y="71548"/>
                    <a:pt x="1115378" y="71409"/>
                  </a:cubicBezTo>
                  <a:close/>
                  <a:moveTo>
                    <a:pt x="1160844" y="117070"/>
                  </a:moveTo>
                  <a:cubicBezTo>
                    <a:pt x="1150748" y="117070"/>
                    <a:pt x="1142556" y="125245"/>
                    <a:pt x="1142556" y="135335"/>
                  </a:cubicBezTo>
                  <a:cubicBezTo>
                    <a:pt x="1142556" y="145424"/>
                    <a:pt x="1150748" y="153599"/>
                    <a:pt x="1160844" y="153599"/>
                  </a:cubicBezTo>
                  <a:cubicBezTo>
                    <a:pt x="1170940" y="153599"/>
                    <a:pt x="1179132" y="145424"/>
                    <a:pt x="1179132" y="135335"/>
                  </a:cubicBezTo>
                  <a:cubicBezTo>
                    <a:pt x="1179132" y="125346"/>
                    <a:pt x="1171067" y="117210"/>
                    <a:pt x="1161098" y="117070"/>
                  </a:cubicBezTo>
                  <a:close/>
                  <a:moveTo>
                    <a:pt x="749364" y="619343"/>
                  </a:moveTo>
                  <a:cubicBezTo>
                    <a:pt x="739267" y="619343"/>
                    <a:pt x="731076" y="627518"/>
                    <a:pt x="731076" y="637607"/>
                  </a:cubicBezTo>
                  <a:cubicBezTo>
                    <a:pt x="731076" y="640747"/>
                    <a:pt x="731965" y="643822"/>
                    <a:pt x="733489" y="646549"/>
                  </a:cubicBezTo>
                  <a:cubicBezTo>
                    <a:pt x="743776" y="647057"/>
                    <a:pt x="754190" y="647310"/>
                    <a:pt x="764794" y="647374"/>
                  </a:cubicBezTo>
                  <a:cubicBezTo>
                    <a:pt x="770192" y="638850"/>
                    <a:pt x="767652" y="627568"/>
                    <a:pt x="759143" y="622171"/>
                  </a:cubicBezTo>
                  <a:cubicBezTo>
                    <a:pt x="756222" y="620326"/>
                    <a:pt x="752793" y="619349"/>
                    <a:pt x="749364" y="619343"/>
                  </a:cubicBezTo>
                  <a:close/>
                  <a:moveTo>
                    <a:pt x="749364" y="436698"/>
                  </a:moveTo>
                  <a:cubicBezTo>
                    <a:pt x="739267" y="436698"/>
                    <a:pt x="731076" y="444873"/>
                    <a:pt x="731076" y="454963"/>
                  </a:cubicBezTo>
                  <a:cubicBezTo>
                    <a:pt x="731076" y="465053"/>
                    <a:pt x="739267" y="473227"/>
                    <a:pt x="749364" y="473227"/>
                  </a:cubicBezTo>
                  <a:cubicBezTo>
                    <a:pt x="759461" y="473227"/>
                    <a:pt x="767652" y="465053"/>
                    <a:pt x="767652" y="454963"/>
                  </a:cubicBezTo>
                  <a:cubicBezTo>
                    <a:pt x="767652" y="444974"/>
                    <a:pt x="759587" y="436838"/>
                    <a:pt x="749618" y="436698"/>
                  </a:cubicBezTo>
                  <a:close/>
                  <a:moveTo>
                    <a:pt x="749364" y="528021"/>
                  </a:moveTo>
                  <a:cubicBezTo>
                    <a:pt x="739204" y="527983"/>
                    <a:pt x="731012" y="536164"/>
                    <a:pt x="730949" y="546285"/>
                  </a:cubicBezTo>
                  <a:cubicBezTo>
                    <a:pt x="730886" y="556407"/>
                    <a:pt x="739077" y="564638"/>
                    <a:pt x="749237" y="564676"/>
                  </a:cubicBezTo>
                  <a:cubicBezTo>
                    <a:pt x="759397" y="564714"/>
                    <a:pt x="767588" y="556533"/>
                    <a:pt x="767652" y="546412"/>
                  </a:cubicBezTo>
                  <a:cubicBezTo>
                    <a:pt x="767652" y="546367"/>
                    <a:pt x="767652" y="546330"/>
                    <a:pt x="767652" y="546285"/>
                  </a:cubicBezTo>
                  <a:cubicBezTo>
                    <a:pt x="767652" y="536297"/>
                    <a:pt x="759587" y="528160"/>
                    <a:pt x="749618" y="528021"/>
                  </a:cubicBezTo>
                  <a:close/>
                  <a:moveTo>
                    <a:pt x="703644" y="25748"/>
                  </a:moveTo>
                  <a:cubicBezTo>
                    <a:pt x="693548" y="25748"/>
                    <a:pt x="685356" y="33922"/>
                    <a:pt x="685356" y="44012"/>
                  </a:cubicBezTo>
                  <a:cubicBezTo>
                    <a:pt x="685356" y="54102"/>
                    <a:pt x="693548" y="62277"/>
                    <a:pt x="703644" y="62277"/>
                  </a:cubicBezTo>
                  <a:cubicBezTo>
                    <a:pt x="713740" y="62277"/>
                    <a:pt x="721932" y="54102"/>
                    <a:pt x="721932" y="44012"/>
                  </a:cubicBezTo>
                  <a:cubicBezTo>
                    <a:pt x="721805" y="34100"/>
                    <a:pt x="713804" y="26078"/>
                    <a:pt x="703898" y="25938"/>
                  </a:cubicBezTo>
                  <a:close/>
                  <a:moveTo>
                    <a:pt x="749364" y="162731"/>
                  </a:moveTo>
                  <a:cubicBezTo>
                    <a:pt x="739267" y="162731"/>
                    <a:pt x="731076" y="170906"/>
                    <a:pt x="731076" y="180996"/>
                  </a:cubicBezTo>
                  <a:cubicBezTo>
                    <a:pt x="731076" y="191086"/>
                    <a:pt x="739267" y="199260"/>
                    <a:pt x="749364" y="199260"/>
                  </a:cubicBezTo>
                  <a:cubicBezTo>
                    <a:pt x="759461" y="199260"/>
                    <a:pt x="767652" y="191086"/>
                    <a:pt x="767652" y="180996"/>
                  </a:cubicBezTo>
                  <a:cubicBezTo>
                    <a:pt x="767652" y="171007"/>
                    <a:pt x="759587" y="162871"/>
                    <a:pt x="749618" y="162731"/>
                  </a:cubicBezTo>
                  <a:close/>
                  <a:moveTo>
                    <a:pt x="749364" y="345376"/>
                  </a:moveTo>
                  <a:cubicBezTo>
                    <a:pt x="739267" y="345376"/>
                    <a:pt x="731076" y="353551"/>
                    <a:pt x="731076" y="363640"/>
                  </a:cubicBezTo>
                  <a:cubicBezTo>
                    <a:pt x="731076" y="373730"/>
                    <a:pt x="739267" y="381905"/>
                    <a:pt x="749364" y="381905"/>
                  </a:cubicBezTo>
                  <a:cubicBezTo>
                    <a:pt x="759461" y="381905"/>
                    <a:pt x="767652" y="373730"/>
                    <a:pt x="767652" y="363640"/>
                  </a:cubicBezTo>
                  <a:cubicBezTo>
                    <a:pt x="767652" y="353652"/>
                    <a:pt x="759587" y="345515"/>
                    <a:pt x="749618" y="345376"/>
                  </a:cubicBezTo>
                  <a:close/>
                  <a:moveTo>
                    <a:pt x="749364" y="71409"/>
                  </a:moveTo>
                  <a:cubicBezTo>
                    <a:pt x="739267" y="71409"/>
                    <a:pt x="731076" y="79584"/>
                    <a:pt x="731076" y="89673"/>
                  </a:cubicBezTo>
                  <a:cubicBezTo>
                    <a:pt x="731076" y="99763"/>
                    <a:pt x="739267" y="107938"/>
                    <a:pt x="749364" y="107938"/>
                  </a:cubicBezTo>
                  <a:cubicBezTo>
                    <a:pt x="759461" y="107938"/>
                    <a:pt x="767652" y="99763"/>
                    <a:pt x="767652" y="89673"/>
                  </a:cubicBezTo>
                  <a:cubicBezTo>
                    <a:pt x="767652" y="79685"/>
                    <a:pt x="759587" y="71548"/>
                    <a:pt x="749618" y="71409"/>
                  </a:cubicBezTo>
                  <a:close/>
                  <a:moveTo>
                    <a:pt x="703644" y="117070"/>
                  </a:moveTo>
                  <a:cubicBezTo>
                    <a:pt x="693548" y="117070"/>
                    <a:pt x="685356" y="125245"/>
                    <a:pt x="685356" y="135335"/>
                  </a:cubicBezTo>
                  <a:cubicBezTo>
                    <a:pt x="685356" y="145424"/>
                    <a:pt x="693548" y="153599"/>
                    <a:pt x="703644" y="153599"/>
                  </a:cubicBezTo>
                  <a:cubicBezTo>
                    <a:pt x="713740" y="153599"/>
                    <a:pt x="721932" y="145424"/>
                    <a:pt x="721932" y="135335"/>
                  </a:cubicBezTo>
                  <a:cubicBezTo>
                    <a:pt x="721932" y="125346"/>
                    <a:pt x="713867" y="117210"/>
                    <a:pt x="703898" y="117070"/>
                  </a:cubicBezTo>
                  <a:close/>
                  <a:moveTo>
                    <a:pt x="749364" y="254054"/>
                  </a:moveTo>
                  <a:cubicBezTo>
                    <a:pt x="739267" y="254054"/>
                    <a:pt x="731076" y="262228"/>
                    <a:pt x="731076" y="272318"/>
                  </a:cubicBezTo>
                  <a:cubicBezTo>
                    <a:pt x="731076" y="282408"/>
                    <a:pt x="739267" y="290583"/>
                    <a:pt x="749364" y="290583"/>
                  </a:cubicBezTo>
                  <a:cubicBezTo>
                    <a:pt x="759461" y="290583"/>
                    <a:pt x="767652" y="282408"/>
                    <a:pt x="767652" y="272318"/>
                  </a:cubicBezTo>
                  <a:cubicBezTo>
                    <a:pt x="767525" y="262406"/>
                    <a:pt x="759524" y="254383"/>
                    <a:pt x="749618" y="254244"/>
                  </a:cubicBezTo>
                  <a:close/>
                  <a:moveTo>
                    <a:pt x="703644" y="482359"/>
                  </a:moveTo>
                  <a:cubicBezTo>
                    <a:pt x="693548" y="482359"/>
                    <a:pt x="685356" y="490534"/>
                    <a:pt x="685356" y="500624"/>
                  </a:cubicBezTo>
                  <a:cubicBezTo>
                    <a:pt x="685356" y="510714"/>
                    <a:pt x="693548" y="518888"/>
                    <a:pt x="703644" y="518888"/>
                  </a:cubicBezTo>
                  <a:cubicBezTo>
                    <a:pt x="713740" y="518888"/>
                    <a:pt x="721932" y="510714"/>
                    <a:pt x="721932" y="500624"/>
                  </a:cubicBezTo>
                  <a:cubicBezTo>
                    <a:pt x="721805" y="490712"/>
                    <a:pt x="713804" y="482689"/>
                    <a:pt x="703898" y="482550"/>
                  </a:cubicBezTo>
                  <a:close/>
                  <a:moveTo>
                    <a:pt x="657924" y="71409"/>
                  </a:moveTo>
                  <a:cubicBezTo>
                    <a:pt x="647827" y="71409"/>
                    <a:pt x="639636" y="79584"/>
                    <a:pt x="639636" y="89673"/>
                  </a:cubicBezTo>
                  <a:cubicBezTo>
                    <a:pt x="639636" y="99763"/>
                    <a:pt x="647827" y="107938"/>
                    <a:pt x="657924" y="107938"/>
                  </a:cubicBezTo>
                  <a:cubicBezTo>
                    <a:pt x="668020" y="107938"/>
                    <a:pt x="676212" y="99763"/>
                    <a:pt x="676212" y="89673"/>
                  </a:cubicBezTo>
                  <a:cubicBezTo>
                    <a:pt x="676212" y="79685"/>
                    <a:pt x="668211" y="71548"/>
                    <a:pt x="658178" y="71409"/>
                  </a:cubicBezTo>
                  <a:close/>
                  <a:moveTo>
                    <a:pt x="886524" y="117070"/>
                  </a:moveTo>
                  <a:cubicBezTo>
                    <a:pt x="876427" y="117070"/>
                    <a:pt x="868236" y="125245"/>
                    <a:pt x="868236" y="135335"/>
                  </a:cubicBezTo>
                  <a:cubicBezTo>
                    <a:pt x="868236" y="145424"/>
                    <a:pt x="876427" y="153599"/>
                    <a:pt x="886524" y="153599"/>
                  </a:cubicBezTo>
                  <a:cubicBezTo>
                    <a:pt x="896620" y="153599"/>
                    <a:pt x="904812" y="145424"/>
                    <a:pt x="904812" y="135335"/>
                  </a:cubicBezTo>
                  <a:cubicBezTo>
                    <a:pt x="904812" y="125346"/>
                    <a:pt x="896811" y="117210"/>
                    <a:pt x="886778" y="117070"/>
                  </a:cubicBezTo>
                  <a:close/>
                  <a:moveTo>
                    <a:pt x="657924" y="162731"/>
                  </a:moveTo>
                  <a:cubicBezTo>
                    <a:pt x="647827" y="162731"/>
                    <a:pt x="639636" y="170906"/>
                    <a:pt x="639636" y="180996"/>
                  </a:cubicBezTo>
                  <a:cubicBezTo>
                    <a:pt x="639636" y="191086"/>
                    <a:pt x="647827" y="199260"/>
                    <a:pt x="657924" y="199260"/>
                  </a:cubicBezTo>
                  <a:cubicBezTo>
                    <a:pt x="668020" y="199260"/>
                    <a:pt x="676212" y="191086"/>
                    <a:pt x="676212" y="180996"/>
                  </a:cubicBezTo>
                  <a:cubicBezTo>
                    <a:pt x="676212" y="171007"/>
                    <a:pt x="668211" y="162871"/>
                    <a:pt x="658178" y="162731"/>
                  </a:cubicBezTo>
                  <a:close/>
                  <a:moveTo>
                    <a:pt x="657924" y="345376"/>
                  </a:moveTo>
                  <a:cubicBezTo>
                    <a:pt x="647827" y="345376"/>
                    <a:pt x="639636" y="353551"/>
                    <a:pt x="639636" y="363640"/>
                  </a:cubicBezTo>
                  <a:cubicBezTo>
                    <a:pt x="639636" y="373730"/>
                    <a:pt x="647827" y="381905"/>
                    <a:pt x="657924" y="381905"/>
                  </a:cubicBezTo>
                  <a:cubicBezTo>
                    <a:pt x="668020" y="381905"/>
                    <a:pt x="676212" y="373730"/>
                    <a:pt x="676212" y="363640"/>
                  </a:cubicBezTo>
                  <a:cubicBezTo>
                    <a:pt x="676212" y="353652"/>
                    <a:pt x="668211" y="345515"/>
                    <a:pt x="658178" y="345376"/>
                  </a:cubicBezTo>
                  <a:close/>
                  <a:moveTo>
                    <a:pt x="703644" y="391037"/>
                  </a:moveTo>
                  <a:cubicBezTo>
                    <a:pt x="693548" y="391037"/>
                    <a:pt x="685356" y="399212"/>
                    <a:pt x="685356" y="409302"/>
                  </a:cubicBezTo>
                  <a:cubicBezTo>
                    <a:pt x="685356" y="419391"/>
                    <a:pt x="693548" y="427566"/>
                    <a:pt x="703644" y="427566"/>
                  </a:cubicBezTo>
                  <a:cubicBezTo>
                    <a:pt x="713740" y="427566"/>
                    <a:pt x="721932" y="419391"/>
                    <a:pt x="721932" y="409302"/>
                  </a:cubicBezTo>
                  <a:cubicBezTo>
                    <a:pt x="721932" y="399313"/>
                    <a:pt x="713867" y="391177"/>
                    <a:pt x="703898" y="391037"/>
                  </a:cubicBezTo>
                  <a:close/>
                  <a:moveTo>
                    <a:pt x="703644" y="573682"/>
                  </a:moveTo>
                  <a:cubicBezTo>
                    <a:pt x="693548" y="573682"/>
                    <a:pt x="685356" y="581856"/>
                    <a:pt x="685356" y="591946"/>
                  </a:cubicBezTo>
                  <a:cubicBezTo>
                    <a:pt x="685356" y="602036"/>
                    <a:pt x="693548" y="610211"/>
                    <a:pt x="703644" y="610211"/>
                  </a:cubicBezTo>
                  <a:cubicBezTo>
                    <a:pt x="713740" y="610211"/>
                    <a:pt x="721932" y="602036"/>
                    <a:pt x="721932" y="591946"/>
                  </a:cubicBezTo>
                  <a:cubicBezTo>
                    <a:pt x="721932" y="581958"/>
                    <a:pt x="713867" y="573821"/>
                    <a:pt x="703898" y="573682"/>
                  </a:cubicBezTo>
                  <a:close/>
                  <a:moveTo>
                    <a:pt x="703644" y="208392"/>
                  </a:moveTo>
                  <a:cubicBezTo>
                    <a:pt x="693548" y="208392"/>
                    <a:pt x="685356" y="216567"/>
                    <a:pt x="685356" y="226657"/>
                  </a:cubicBezTo>
                  <a:cubicBezTo>
                    <a:pt x="685356" y="236747"/>
                    <a:pt x="693548" y="244921"/>
                    <a:pt x="703644" y="244921"/>
                  </a:cubicBezTo>
                  <a:cubicBezTo>
                    <a:pt x="713740" y="244921"/>
                    <a:pt x="721932" y="236747"/>
                    <a:pt x="721932" y="226657"/>
                  </a:cubicBezTo>
                  <a:cubicBezTo>
                    <a:pt x="721932" y="216669"/>
                    <a:pt x="713867" y="208532"/>
                    <a:pt x="703898" y="208392"/>
                  </a:cubicBezTo>
                  <a:close/>
                  <a:moveTo>
                    <a:pt x="703644" y="299715"/>
                  </a:moveTo>
                  <a:cubicBezTo>
                    <a:pt x="693548" y="299715"/>
                    <a:pt x="685356" y="307890"/>
                    <a:pt x="685356" y="317979"/>
                  </a:cubicBezTo>
                  <a:cubicBezTo>
                    <a:pt x="685356" y="328069"/>
                    <a:pt x="693548" y="336244"/>
                    <a:pt x="703644" y="336244"/>
                  </a:cubicBezTo>
                  <a:cubicBezTo>
                    <a:pt x="713740" y="336244"/>
                    <a:pt x="721932" y="328069"/>
                    <a:pt x="721932" y="317979"/>
                  </a:cubicBezTo>
                  <a:cubicBezTo>
                    <a:pt x="721932" y="307991"/>
                    <a:pt x="713867" y="299854"/>
                    <a:pt x="703898" y="299715"/>
                  </a:cubicBezTo>
                  <a:close/>
                  <a:moveTo>
                    <a:pt x="795084" y="573682"/>
                  </a:moveTo>
                  <a:cubicBezTo>
                    <a:pt x="784987" y="573682"/>
                    <a:pt x="776796" y="581856"/>
                    <a:pt x="776796" y="591946"/>
                  </a:cubicBezTo>
                  <a:cubicBezTo>
                    <a:pt x="776796" y="602036"/>
                    <a:pt x="784987" y="610211"/>
                    <a:pt x="795084" y="610211"/>
                  </a:cubicBezTo>
                  <a:cubicBezTo>
                    <a:pt x="805180" y="610211"/>
                    <a:pt x="813372" y="602036"/>
                    <a:pt x="813372" y="591946"/>
                  </a:cubicBezTo>
                  <a:cubicBezTo>
                    <a:pt x="813372" y="581958"/>
                    <a:pt x="805371" y="573821"/>
                    <a:pt x="795338" y="573682"/>
                  </a:cubicBezTo>
                  <a:close/>
                  <a:moveTo>
                    <a:pt x="657924" y="254054"/>
                  </a:moveTo>
                  <a:cubicBezTo>
                    <a:pt x="647827" y="254054"/>
                    <a:pt x="639636" y="262228"/>
                    <a:pt x="639636" y="272318"/>
                  </a:cubicBezTo>
                  <a:cubicBezTo>
                    <a:pt x="639636" y="282408"/>
                    <a:pt x="647827" y="290583"/>
                    <a:pt x="657924" y="290583"/>
                  </a:cubicBezTo>
                  <a:cubicBezTo>
                    <a:pt x="668020" y="290583"/>
                    <a:pt x="676212" y="282408"/>
                    <a:pt x="676212" y="272318"/>
                  </a:cubicBezTo>
                  <a:cubicBezTo>
                    <a:pt x="676085" y="262406"/>
                    <a:pt x="668084" y="254383"/>
                    <a:pt x="658178" y="254244"/>
                  </a:cubicBezTo>
                  <a:close/>
                  <a:moveTo>
                    <a:pt x="840804" y="162731"/>
                  </a:moveTo>
                  <a:cubicBezTo>
                    <a:pt x="830707" y="162731"/>
                    <a:pt x="822516" y="170906"/>
                    <a:pt x="822516" y="180996"/>
                  </a:cubicBezTo>
                  <a:cubicBezTo>
                    <a:pt x="822516" y="191086"/>
                    <a:pt x="830707" y="199260"/>
                    <a:pt x="840804" y="199260"/>
                  </a:cubicBezTo>
                  <a:cubicBezTo>
                    <a:pt x="850900" y="199260"/>
                    <a:pt x="859092" y="191086"/>
                    <a:pt x="859092" y="180996"/>
                  </a:cubicBezTo>
                  <a:cubicBezTo>
                    <a:pt x="859092" y="171007"/>
                    <a:pt x="851027" y="162871"/>
                    <a:pt x="841058" y="162731"/>
                  </a:cubicBezTo>
                  <a:close/>
                  <a:moveTo>
                    <a:pt x="840804" y="71409"/>
                  </a:moveTo>
                  <a:cubicBezTo>
                    <a:pt x="830707" y="71409"/>
                    <a:pt x="822516" y="79584"/>
                    <a:pt x="822516" y="89673"/>
                  </a:cubicBezTo>
                  <a:cubicBezTo>
                    <a:pt x="822516" y="99763"/>
                    <a:pt x="830707" y="107938"/>
                    <a:pt x="840804" y="107938"/>
                  </a:cubicBezTo>
                  <a:cubicBezTo>
                    <a:pt x="850900" y="107938"/>
                    <a:pt x="859092" y="99763"/>
                    <a:pt x="859092" y="89673"/>
                  </a:cubicBezTo>
                  <a:cubicBezTo>
                    <a:pt x="859092" y="79685"/>
                    <a:pt x="851027" y="71548"/>
                    <a:pt x="841058" y="71409"/>
                  </a:cubicBezTo>
                  <a:close/>
                  <a:moveTo>
                    <a:pt x="840804" y="345376"/>
                  </a:moveTo>
                  <a:cubicBezTo>
                    <a:pt x="830707" y="345376"/>
                    <a:pt x="822516" y="353551"/>
                    <a:pt x="822516" y="363640"/>
                  </a:cubicBezTo>
                  <a:cubicBezTo>
                    <a:pt x="822516" y="373730"/>
                    <a:pt x="830707" y="381905"/>
                    <a:pt x="840804" y="381905"/>
                  </a:cubicBezTo>
                  <a:cubicBezTo>
                    <a:pt x="850900" y="381905"/>
                    <a:pt x="859092" y="373730"/>
                    <a:pt x="859092" y="363640"/>
                  </a:cubicBezTo>
                  <a:cubicBezTo>
                    <a:pt x="859092" y="353652"/>
                    <a:pt x="851027" y="345515"/>
                    <a:pt x="841058" y="345376"/>
                  </a:cubicBezTo>
                  <a:close/>
                  <a:moveTo>
                    <a:pt x="886524" y="573682"/>
                  </a:moveTo>
                  <a:cubicBezTo>
                    <a:pt x="876427" y="573682"/>
                    <a:pt x="868236" y="581856"/>
                    <a:pt x="868236" y="591946"/>
                  </a:cubicBezTo>
                  <a:cubicBezTo>
                    <a:pt x="868236" y="602036"/>
                    <a:pt x="876427" y="610211"/>
                    <a:pt x="886524" y="610211"/>
                  </a:cubicBezTo>
                  <a:cubicBezTo>
                    <a:pt x="896620" y="610211"/>
                    <a:pt x="904812" y="602036"/>
                    <a:pt x="904812" y="591946"/>
                  </a:cubicBezTo>
                  <a:cubicBezTo>
                    <a:pt x="904812" y="581958"/>
                    <a:pt x="896811" y="573821"/>
                    <a:pt x="886778" y="573682"/>
                  </a:cubicBezTo>
                  <a:close/>
                  <a:moveTo>
                    <a:pt x="840804" y="254054"/>
                  </a:moveTo>
                  <a:cubicBezTo>
                    <a:pt x="830707" y="254054"/>
                    <a:pt x="822516" y="262228"/>
                    <a:pt x="822516" y="272318"/>
                  </a:cubicBezTo>
                  <a:cubicBezTo>
                    <a:pt x="822516" y="282408"/>
                    <a:pt x="830707" y="290583"/>
                    <a:pt x="840804" y="290583"/>
                  </a:cubicBezTo>
                  <a:cubicBezTo>
                    <a:pt x="850900" y="290583"/>
                    <a:pt x="859092" y="282408"/>
                    <a:pt x="859092" y="272318"/>
                  </a:cubicBezTo>
                  <a:cubicBezTo>
                    <a:pt x="858965" y="262406"/>
                    <a:pt x="850964" y="254383"/>
                    <a:pt x="841058" y="254244"/>
                  </a:cubicBezTo>
                  <a:close/>
                  <a:moveTo>
                    <a:pt x="886524" y="208392"/>
                  </a:moveTo>
                  <a:cubicBezTo>
                    <a:pt x="876427" y="208392"/>
                    <a:pt x="868236" y="216567"/>
                    <a:pt x="868236" y="226657"/>
                  </a:cubicBezTo>
                  <a:cubicBezTo>
                    <a:pt x="868236" y="236747"/>
                    <a:pt x="876427" y="244921"/>
                    <a:pt x="886524" y="244921"/>
                  </a:cubicBezTo>
                  <a:cubicBezTo>
                    <a:pt x="896620" y="244921"/>
                    <a:pt x="904812" y="236747"/>
                    <a:pt x="904812" y="226657"/>
                  </a:cubicBezTo>
                  <a:cubicBezTo>
                    <a:pt x="904812" y="216669"/>
                    <a:pt x="896811" y="208532"/>
                    <a:pt x="886778" y="208392"/>
                  </a:cubicBezTo>
                  <a:close/>
                  <a:moveTo>
                    <a:pt x="886524" y="299715"/>
                  </a:moveTo>
                  <a:cubicBezTo>
                    <a:pt x="876427" y="299715"/>
                    <a:pt x="868236" y="307890"/>
                    <a:pt x="868236" y="317979"/>
                  </a:cubicBezTo>
                  <a:cubicBezTo>
                    <a:pt x="868236" y="328069"/>
                    <a:pt x="876427" y="336244"/>
                    <a:pt x="886524" y="336244"/>
                  </a:cubicBezTo>
                  <a:cubicBezTo>
                    <a:pt x="896620" y="336244"/>
                    <a:pt x="904812" y="328069"/>
                    <a:pt x="904812" y="317979"/>
                  </a:cubicBezTo>
                  <a:cubicBezTo>
                    <a:pt x="904812" y="307991"/>
                    <a:pt x="896811" y="299854"/>
                    <a:pt x="886778" y="299715"/>
                  </a:cubicBezTo>
                  <a:close/>
                  <a:moveTo>
                    <a:pt x="886524" y="391037"/>
                  </a:moveTo>
                  <a:cubicBezTo>
                    <a:pt x="876427" y="391037"/>
                    <a:pt x="868236" y="399212"/>
                    <a:pt x="868236" y="409302"/>
                  </a:cubicBezTo>
                  <a:cubicBezTo>
                    <a:pt x="868236" y="419391"/>
                    <a:pt x="876427" y="427566"/>
                    <a:pt x="886524" y="427566"/>
                  </a:cubicBezTo>
                  <a:cubicBezTo>
                    <a:pt x="896620" y="427566"/>
                    <a:pt x="904812" y="419391"/>
                    <a:pt x="904812" y="409302"/>
                  </a:cubicBezTo>
                  <a:cubicBezTo>
                    <a:pt x="904812" y="399313"/>
                    <a:pt x="896811" y="391177"/>
                    <a:pt x="886778" y="391037"/>
                  </a:cubicBezTo>
                  <a:close/>
                  <a:moveTo>
                    <a:pt x="886524" y="482359"/>
                  </a:moveTo>
                  <a:cubicBezTo>
                    <a:pt x="876427" y="482359"/>
                    <a:pt x="868236" y="490534"/>
                    <a:pt x="868236" y="500624"/>
                  </a:cubicBezTo>
                  <a:cubicBezTo>
                    <a:pt x="868236" y="510714"/>
                    <a:pt x="876427" y="518888"/>
                    <a:pt x="886524" y="518888"/>
                  </a:cubicBezTo>
                  <a:cubicBezTo>
                    <a:pt x="896620" y="518888"/>
                    <a:pt x="904812" y="510714"/>
                    <a:pt x="904812" y="500624"/>
                  </a:cubicBezTo>
                  <a:cubicBezTo>
                    <a:pt x="904685" y="490712"/>
                    <a:pt x="896684" y="482689"/>
                    <a:pt x="886778" y="482550"/>
                  </a:cubicBezTo>
                  <a:close/>
                  <a:moveTo>
                    <a:pt x="795084" y="391037"/>
                  </a:moveTo>
                  <a:cubicBezTo>
                    <a:pt x="784987" y="391037"/>
                    <a:pt x="776796" y="399212"/>
                    <a:pt x="776796" y="409302"/>
                  </a:cubicBezTo>
                  <a:cubicBezTo>
                    <a:pt x="776796" y="419391"/>
                    <a:pt x="784987" y="427566"/>
                    <a:pt x="795084" y="427566"/>
                  </a:cubicBezTo>
                  <a:cubicBezTo>
                    <a:pt x="805180" y="427566"/>
                    <a:pt x="813372" y="419391"/>
                    <a:pt x="813372" y="409302"/>
                  </a:cubicBezTo>
                  <a:cubicBezTo>
                    <a:pt x="813372" y="399313"/>
                    <a:pt x="805371" y="391177"/>
                    <a:pt x="795338" y="391037"/>
                  </a:cubicBezTo>
                  <a:close/>
                  <a:moveTo>
                    <a:pt x="795084" y="299715"/>
                  </a:moveTo>
                  <a:cubicBezTo>
                    <a:pt x="784987" y="299715"/>
                    <a:pt x="776796" y="307890"/>
                    <a:pt x="776796" y="317979"/>
                  </a:cubicBezTo>
                  <a:cubicBezTo>
                    <a:pt x="776796" y="328069"/>
                    <a:pt x="784987" y="336244"/>
                    <a:pt x="795084" y="336244"/>
                  </a:cubicBezTo>
                  <a:cubicBezTo>
                    <a:pt x="805180" y="336244"/>
                    <a:pt x="813372" y="328069"/>
                    <a:pt x="813372" y="317979"/>
                  </a:cubicBezTo>
                  <a:cubicBezTo>
                    <a:pt x="813372" y="307991"/>
                    <a:pt x="805371" y="299854"/>
                    <a:pt x="795338" y="299715"/>
                  </a:cubicBezTo>
                  <a:close/>
                  <a:moveTo>
                    <a:pt x="840804" y="436698"/>
                  </a:moveTo>
                  <a:cubicBezTo>
                    <a:pt x="830707" y="436698"/>
                    <a:pt x="822516" y="444873"/>
                    <a:pt x="822516" y="454963"/>
                  </a:cubicBezTo>
                  <a:cubicBezTo>
                    <a:pt x="822516" y="465053"/>
                    <a:pt x="830707" y="473227"/>
                    <a:pt x="840804" y="473227"/>
                  </a:cubicBezTo>
                  <a:cubicBezTo>
                    <a:pt x="850900" y="473227"/>
                    <a:pt x="859092" y="465053"/>
                    <a:pt x="859092" y="454963"/>
                  </a:cubicBezTo>
                  <a:cubicBezTo>
                    <a:pt x="859092" y="444974"/>
                    <a:pt x="851027" y="436838"/>
                    <a:pt x="841058" y="436698"/>
                  </a:cubicBezTo>
                  <a:close/>
                  <a:moveTo>
                    <a:pt x="795084" y="208392"/>
                  </a:moveTo>
                  <a:cubicBezTo>
                    <a:pt x="784987" y="208392"/>
                    <a:pt x="776796" y="216567"/>
                    <a:pt x="776796" y="226657"/>
                  </a:cubicBezTo>
                  <a:cubicBezTo>
                    <a:pt x="776796" y="236747"/>
                    <a:pt x="784987" y="244921"/>
                    <a:pt x="795084" y="244921"/>
                  </a:cubicBezTo>
                  <a:cubicBezTo>
                    <a:pt x="805180" y="244921"/>
                    <a:pt x="813372" y="236747"/>
                    <a:pt x="813372" y="226657"/>
                  </a:cubicBezTo>
                  <a:cubicBezTo>
                    <a:pt x="813372" y="216669"/>
                    <a:pt x="805371" y="208532"/>
                    <a:pt x="795338" y="208392"/>
                  </a:cubicBezTo>
                  <a:close/>
                  <a:moveTo>
                    <a:pt x="795084" y="482359"/>
                  </a:moveTo>
                  <a:cubicBezTo>
                    <a:pt x="784987" y="482359"/>
                    <a:pt x="776796" y="490534"/>
                    <a:pt x="776796" y="500624"/>
                  </a:cubicBezTo>
                  <a:cubicBezTo>
                    <a:pt x="776796" y="510714"/>
                    <a:pt x="784987" y="518888"/>
                    <a:pt x="795084" y="518888"/>
                  </a:cubicBezTo>
                  <a:cubicBezTo>
                    <a:pt x="805180" y="518888"/>
                    <a:pt x="813372" y="510714"/>
                    <a:pt x="813372" y="500624"/>
                  </a:cubicBezTo>
                  <a:cubicBezTo>
                    <a:pt x="813245" y="490712"/>
                    <a:pt x="805244" y="482689"/>
                    <a:pt x="795338" y="482550"/>
                  </a:cubicBezTo>
                  <a:close/>
                  <a:moveTo>
                    <a:pt x="795084" y="117070"/>
                  </a:moveTo>
                  <a:cubicBezTo>
                    <a:pt x="784987" y="117070"/>
                    <a:pt x="776796" y="125245"/>
                    <a:pt x="776796" y="135335"/>
                  </a:cubicBezTo>
                  <a:cubicBezTo>
                    <a:pt x="776796" y="145424"/>
                    <a:pt x="784987" y="153599"/>
                    <a:pt x="795084" y="153599"/>
                  </a:cubicBezTo>
                  <a:cubicBezTo>
                    <a:pt x="805180" y="153599"/>
                    <a:pt x="813372" y="145424"/>
                    <a:pt x="813372" y="135335"/>
                  </a:cubicBezTo>
                  <a:cubicBezTo>
                    <a:pt x="813372" y="125346"/>
                    <a:pt x="805371" y="117210"/>
                    <a:pt x="795338" y="117070"/>
                  </a:cubicBezTo>
                  <a:close/>
                  <a:moveTo>
                    <a:pt x="840804" y="528021"/>
                  </a:moveTo>
                  <a:cubicBezTo>
                    <a:pt x="830644" y="527983"/>
                    <a:pt x="822452" y="536164"/>
                    <a:pt x="822389" y="546285"/>
                  </a:cubicBezTo>
                  <a:cubicBezTo>
                    <a:pt x="822325" y="556407"/>
                    <a:pt x="830517" y="564638"/>
                    <a:pt x="840677" y="564676"/>
                  </a:cubicBezTo>
                  <a:cubicBezTo>
                    <a:pt x="850837" y="564714"/>
                    <a:pt x="859028" y="556533"/>
                    <a:pt x="859092" y="546412"/>
                  </a:cubicBezTo>
                  <a:cubicBezTo>
                    <a:pt x="859092" y="546367"/>
                    <a:pt x="859092" y="546330"/>
                    <a:pt x="859092" y="546285"/>
                  </a:cubicBezTo>
                  <a:cubicBezTo>
                    <a:pt x="859092" y="536297"/>
                    <a:pt x="851027" y="528160"/>
                    <a:pt x="841058" y="528021"/>
                  </a:cubicBezTo>
                  <a:close/>
                  <a:moveTo>
                    <a:pt x="840804" y="619343"/>
                  </a:moveTo>
                  <a:cubicBezTo>
                    <a:pt x="830707" y="619343"/>
                    <a:pt x="822516" y="627518"/>
                    <a:pt x="822516" y="637607"/>
                  </a:cubicBezTo>
                  <a:cubicBezTo>
                    <a:pt x="822516" y="639148"/>
                    <a:pt x="822770" y="640683"/>
                    <a:pt x="823151" y="642174"/>
                  </a:cubicBezTo>
                  <a:cubicBezTo>
                    <a:pt x="835089" y="639814"/>
                    <a:pt x="846837" y="636701"/>
                    <a:pt x="858393" y="632851"/>
                  </a:cubicBezTo>
                  <a:cubicBezTo>
                    <a:pt x="856298" y="624994"/>
                    <a:pt x="849186" y="619489"/>
                    <a:pt x="841058" y="619343"/>
                  </a:cubicBezTo>
                  <a:close/>
                  <a:moveTo>
                    <a:pt x="795084" y="25748"/>
                  </a:moveTo>
                  <a:cubicBezTo>
                    <a:pt x="784987" y="25748"/>
                    <a:pt x="776796" y="33922"/>
                    <a:pt x="776796" y="44012"/>
                  </a:cubicBezTo>
                  <a:cubicBezTo>
                    <a:pt x="776796" y="54102"/>
                    <a:pt x="784987" y="62277"/>
                    <a:pt x="795084" y="62277"/>
                  </a:cubicBezTo>
                  <a:cubicBezTo>
                    <a:pt x="805180" y="62277"/>
                    <a:pt x="813372" y="54102"/>
                    <a:pt x="813372" y="44012"/>
                  </a:cubicBezTo>
                  <a:cubicBezTo>
                    <a:pt x="813245" y="34100"/>
                    <a:pt x="805244" y="26078"/>
                    <a:pt x="795338" y="25938"/>
                  </a:cubicBezTo>
                  <a:close/>
                </a:path>
              </a:pathLst>
            </a:custGeom>
            <a:solidFill>
              <a:srgbClr val="3BE5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3" name="Google Shape;1133;p34"/>
            <p:cNvSpPr/>
            <p:nvPr/>
          </p:nvSpPr>
          <p:spPr>
            <a:xfrm flipH="1">
              <a:off x="1676047" y="1606642"/>
              <a:ext cx="679513" cy="456825"/>
            </a:xfrm>
            <a:custGeom>
              <a:avLst/>
              <a:gdLst/>
              <a:ahLst/>
              <a:cxnLst/>
              <a:rect l="l" t="t" r="r" b="b"/>
              <a:pathLst>
                <a:path w="1812035" h="1218201" extrusionOk="0">
                  <a:moveTo>
                    <a:pt x="877760" y="1218202"/>
                  </a:moveTo>
                  <a:cubicBezTo>
                    <a:pt x="1373442" y="1218202"/>
                    <a:pt x="1576959" y="444118"/>
                    <a:pt x="1812036" y="0"/>
                  </a:cubicBezTo>
                  <a:lnTo>
                    <a:pt x="0" y="0"/>
                  </a:lnTo>
                  <a:cubicBezTo>
                    <a:pt x="243967" y="601269"/>
                    <a:pt x="522922" y="1218202"/>
                    <a:pt x="877760" y="1218202"/>
                  </a:cubicBezTo>
                  <a:close/>
                </a:path>
              </a:pathLst>
            </a:custGeom>
            <a:gradFill>
              <a:gsLst>
                <a:gs pos="0">
                  <a:srgbClr val="A54FA6"/>
                </a:gs>
                <a:gs pos="100000">
                  <a:srgbClr val="F702A2"/>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4" name="Google Shape;1134;p34"/>
            <p:cNvSpPr/>
            <p:nvPr/>
          </p:nvSpPr>
          <p:spPr>
            <a:xfrm flipH="1">
              <a:off x="2355561" y="1183542"/>
              <a:ext cx="479298" cy="423103"/>
            </a:xfrm>
            <a:custGeom>
              <a:avLst/>
              <a:gdLst/>
              <a:ahLst/>
              <a:cxnLst/>
              <a:rect l="l" t="t" r="r" b="b"/>
              <a:pathLst>
                <a:path w="1278128" h="1128274" extrusionOk="0">
                  <a:moveTo>
                    <a:pt x="641922" y="0"/>
                  </a:moveTo>
                  <a:cubicBezTo>
                    <a:pt x="371729" y="0"/>
                    <a:pt x="243142" y="659994"/>
                    <a:pt x="0" y="1128275"/>
                  </a:cubicBezTo>
                  <a:lnTo>
                    <a:pt x="1278128" y="1128275"/>
                  </a:lnTo>
                  <a:cubicBezTo>
                    <a:pt x="1046290" y="557066"/>
                    <a:pt x="845947" y="0"/>
                    <a:pt x="641922" y="0"/>
                  </a:cubicBezTo>
                  <a:close/>
                </a:path>
              </a:pathLst>
            </a:custGeom>
            <a:solidFill>
              <a:srgbClr val="FF80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5" name="Google Shape;1135;p34"/>
            <p:cNvSpPr/>
            <p:nvPr/>
          </p:nvSpPr>
          <p:spPr>
            <a:xfrm flipH="1">
              <a:off x="1411014" y="1492704"/>
              <a:ext cx="265033" cy="113939"/>
            </a:xfrm>
            <a:custGeom>
              <a:avLst/>
              <a:gdLst/>
              <a:ahLst/>
              <a:cxnLst/>
              <a:rect l="l" t="t" r="r" b="b"/>
              <a:pathLst>
                <a:path w="706755" h="303837" extrusionOk="0">
                  <a:moveTo>
                    <a:pt x="320167" y="0"/>
                  </a:moveTo>
                  <a:cubicBezTo>
                    <a:pt x="194310" y="0"/>
                    <a:pt x="94615" y="125251"/>
                    <a:pt x="0" y="303837"/>
                  </a:cubicBezTo>
                  <a:lnTo>
                    <a:pt x="706755" y="303837"/>
                  </a:lnTo>
                  <a:cubicBezTo>
                    <a:pt x="594932" y="135335"/>
                    <a:pt x="483933" y="0"/>
                    <a:pt x="320167" y="0"/>
                  </a:cubicBezTo>
                  <a:close/>
                </a:path>
              </a:pathLst>
            </a:custGeom>
            <a:solidFill>
              <a:srgbClr val="3BE5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6" name="Google Shape;1136;p34"/>
            <p:cNvSpPr/>
            <p:nvPr/>
          </p:nvSpPr>
          <p:spPr>
            <a:xfrm flipH="1">
              <a:off x="218" y="1606642"/>
              <a:ext cx="189405" cy="242741"/>
            </a:xfrm>
            <a:custGeom>
              <a:avLst/>
              <a:gdLst/>
              <a:ahLst/>
              <a:cxnLst/>
              <a:rect l="l" t="t" r="r" b="b"/>
              <a:pathLst>
                <a:path w="505079" h="647310" extrusionOk="0">
                  <a:moveTo>
                    <a:pt x="0" y="0"/>
                  </a:moveTo>
                  <a:cubicBezTo>
                    <a:pt x="127000" y="368460"/>
                    <a:pt x="278765" y="644013"/>
                    <a:pt x="505079" y="647310"/>
                  </a:cubicBezTo>
                  <a:lnTo>
                    <a:pt x="505079" y="0"/>
                  </a:lnTo>
                  <a:close/>
                </a:path>
              </a:pathLst>
            </a:custGeom>
            <a:solidFill>
              <a:srgbClr val="F702A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7" name="Google Shape;1137;p34"/>
            <p:cNvSpPr/>
            <p:nvPr/>
          </p:nvSpPr>
          <p:spPr>
            <a:xfrm flipH="1">
              <a:off x="3227765" y="1249917"/>
              <a:ext cx="397002" cy="356728"/>
            </a:xfrm>
            <a:custGeom>
              <a:avLst/>
              <a:gdLst/>
              <a:ahLst/>
              <a:cxnLst/>
              <a:rect l="l" t="t" r="r" b="b"/>
              <a:pathLst>
                <a:path w="1058671" h="951274" extrusionOk="0">
                  <a:moveTo>
                    <a:pt x="584200" y="0"/>
                  </a:moveTo>
                  <a:cubicBezTo>
                    <a:pt x="388938" y="0"/>
                    <a:pt x="206692" y="447289"/>
                    <a:pt x="0" y="951274"/>
                  </a:cubicBezTo>
                  <a:lnTo>
                    <a:pt x="1058672" y="951274"/>
                  </a:lnTo>
                  <a:cubicBezTo>
                    <a:pt x="920623" y="672805"/>
                    <a:pt x="806005" y="314808"/>
                    <a:pt x="664654" y="17313"/>
                  </a:cubicBezTo>
                  <a:cubicBezTo>
                    <a:pt x="639312" y="6075"/>
                    <a:pt x="611924" y="184"/>
                    <a:pt x="584200" y="0"/>
                  </a:cubicBezTo>
                  <a:close/>
                </a:path>
              </a:pathLst>
            </a:custGeom>
            <a:solidFill>
              <a:srgbClr val="A54FA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8" name="Google Shape;1138;p34"/>
            <p:cNvSpPr/>
            <p:nvPr/>
          </p:nvSpPr>
          <p:spPr>
            <a:xfrm flipH="1">
              <a:off x="1457615" y="1606642"/>
              <a:ext cx="470225" cy="214036"/>
            </a:xfrm>
            <a:custGeom>
              <a:avLst/>
              <a:gdLst/>
              <a:ahLst/>
              <a:cxnLst/>
              <a:rect l="l" t="t" r="r" b="b"/>
              <a:pathLst>
                <a:path w="1253934" h="570764" extrusionOk="0">
                  <a:moveTo>
                    <a:pt x="569913" y="570765"/>
                  </a:moveTo>
                  <a:cubicBezTo>
                    <a:pt x="852488" y="570765"/>
                    <a:pt x="1068959" y="318106"/>
                    <a:pt x="1253934" y="0"/>
                  </a:cubicBezTo>
                  <a:lnTo>
                    <a:pt x="0" y="0"/>
                  </a:lnTo>
                  <a:cubicBezTo>
                    <a:pt x="142240" y="325336"/>
                    <a:pt x="312674" y="570765"/>
                    <a:pt x="569913" y="570765"/>
                  </a:cubicBezTo>
                  <a:close/>
                </a:path>
              </a:pathLst>
            </a:custGeom>
            <a:solidFill>
              <a:srgbClr val="C182FF">
                <a:alpha val="531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9" name="Google Shape;1139;p34"/>
            <p:cNvSpPr/>
            <p:nvPr/>
          </p:nvSpPr>
          <p:spPr>
            <a:xfrm flipH="1">
              <a:off x="218" y="1202353"/>
              <a:ext cx="314754" cy="404291"/>
            </a:xfrm>
            <a:custGeom>
              <a:avLst/>
              <a:gdLst/>
              <a:ahLst/>
              <a:cxnLst/>
              <a:rect l="l" t="t" r="r" b="b"/>
              <a:pathLst>
                <a:path w="839343" h="1078110" extrusionOk="0">
                  <a:moveTo>
                    <a:pt x="0" y="1078111"/>
                  </a:moveTo>
                  <a:lnTo>
                    <a:pt x="839343" y="1078111"/>
                  </a:lnTo>
                  <a:lnTo>
                    <a:pt x="839343" y="0"/>
                  </a:lnTo>
                  <a:cubicBezTo>
                    <a:pt x="537274" y="5898"/>
                    <a:pt x="328867" y="647881"/>
                    <a:pt x="0" y="1078111"/>
                  </a:cubicBezTo>
                  <a:close/>
                </a:path>
              </a:pathLst>
            </a:custGeom>
            <a:gradFill>
              <a:gsLst>
                <a:gs pos="0">
                  <a:srgbClr val="3BE5CC"/>
                </a:gs>
                <a:gs pos="100000">
                  <a:srgbClr val="027196"/>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0" name="Google Shape;1140;p34"/>
            <p:cNvSpPr/>
            <p:nvPr/>
          </p:nvSpPr>
          <p:spPr>
            <a:xfrm flipH="1">
              <a:off x="1934650" y="1012171"/>
              <a:ext cx="699230" cy="594522"/>
            </a:xfrm>
            <a:custGeom>
              <a:avLst/>
              <a:gdLst/>
              <a:ahLst/>
              <a:cxnLst/>
              <a:rect l="l" t="t" r="r" b="b"/>
              <a:pathLst>
                <a:path w="1864614" h="1585393" extrusionOk="0">
                  <a:moveTo>
                    <a:pt x="215900" y="962880"/>
                  </a:moveTo>
                  <a:lnTo>
                    <a:pt x="839153" y="1585267"/>
                  </a:lnTo>
                  <a:lnTo>
                    <a:pt x="866648" y="1585267"/>
                  </a:lnTo>
                  <a:lnTo>
                    <a:pt x="223329" y="942523"/>
                  </a:lnTo>
                  <a:close/>
                  <a:moveTo>
                    <a:pt x="194754" y="1023761"/>
                  </a:moveTo>
                  <a:lnTo>
                    <a:pt x="757047" y="1585267"/>
                  </a:lnTo>
                  <a:lnTo>
                    <a:pt x="784542" y="1585267"/>
                  </a:lnTo>
                  <a:lnTo>
                    <a:pt x="201866" y="1003341"/>
                  </a:lnTo>
                  <a:cubicBezTo>
                    <a:pt x="199771" y="1010190"/>
                    <a:pt x="197358" y="1016976"/>
                    <a:pt x="195009" y="1023761"/>
                  </a:cubicBezTo>
                  <a:close/>
                  <a:moveTo>
                    <a:pt x="173990" y="1084833"/>
                  </a:moveTo>
                  <a:lnTo>
                    <a:pt x="675132" y="1585267"/>
                  </a:lnTo>
                  <a:lnTo>
                    <a:pt x="702691" y="1585267"/>
                  </a:lnTo>
                  <a:lnTo>
                    <a:pt x="181039" y="1064349"/>
                  </a:lnTo>
                  <a:close/>
                  <a:moveTo>
                    <a:pt x="259143" y="841751"/>
                  </a:moveTo>
                  <a:lnTo>
                    <a:pt x="1003681" y="1585267"/>
                  </a:lnTo>
                  <a:lnTo>
                    <a:pt x="1031177" y="1585267"/>
                  </a:lnTo>
                  <a:lnTo>
                    <a:pt x="266700" y="821584"/>
                  </a:lnTo>
                  <a:close/>
                  <a:moveTo>
                    <a:pt x="237490" y="902188"/>
                  </a:moveTo>
                  <a:lnTo>
                    <a:pt x="921512" y="1585267"/>
                  </a:lnTo>
                  <a:lnTo>
                    <a:pt x="949071" y="1585267"/>
                  </a:lnTo>
                  <a:lnTo>
                    <a:pt x="244729" y="881895"/>
                  </a:lnTo>
                  <a:close/>
                  <a:moveTo>
                    <a:pt x="303657" y="722207"/>
                  </a:moveTo>
                  <a:lnTo>
                    <a:pt x="1167892" y="1585267"/>
                  </a:lnTo>
                  <a:lnTo>
                    <a:pt x="1195451" y="1585267"/>
                  </a:lnTo>
                  <a:lnTo>
                    <a:pt x="311150" y="702358"/>
                  </a:lnTo>
                  <a:cubicBezTo>
                    <a:pt x="308801" y="708953"/>
                    <a:pt x="306260" y="715549"/>
                    <a:pt x="303657" y="722207"/>
                  </a:cubicBezTo>
                  <a:close/>
                  <a:moveTo>
                    <a:pt x="281178" y="781757"/>
                  </a:moveTo>
                  <a:lnTo>
                    <a:pt x="1085850" y="1585267"/>
                  </a:lnTo>
                  <a:lnTo>
                    <a:pt x="1113346" y="1585267"/>
                  </a:lnTo>
                  <a:lnTo>
                    <a:pt x="288671" y="761717"/>
                  </a:lnTo>
                  <a:cubicBezTo>
                    <a:pt x="286131" y="768376"/>
                    <a:pt x="283654" y="775035"/>
                    <a:pt x="281178" y="781757"/>
                  </a:cubicBezTo>
                  <a:close/>
                  <a:moveTo>
                    <a:pt x="45657" y="1448727"/>
                  </a:moveTo>
                  <a:lnTo>
                    <a:pt x="182372" y="1585267"/>
                  </a:lnTo>
                  <a:lnTo>
                    <a:pt x="209867" y="1585267"/>
                  </a:lnTo>
                  <a:lnTo>
                    <a:pt x="53086" y="1428687"/>
                  </a:lnTo>
                  <a:close/>
                  <a:moveTo>
                    <a:pt x="23051" y="1508150"/>
                  </a:moveTo>
                  <a:lnTo>
                    <a:pt x="100266" y="1585267"/>
                  </a:lnTo>
                  <a:lnTo>
                    <a:pt x="127762" y="1585267"/>
                  </a:lnTo>
                  <a:lnTo>
                    <a:pt x="30671" y="1488300"/>
                  </a:lnTo>
                  <a:close/>
                  <a:moveTo>
                    <a:pt x="67501" y="1388797"/>
                  </a:moveTo>
                  <a:lnTo>
                    <a:pt x="264351" y="1585394"/>
                  </a:lnTo>
                  <a:lnTo>
                    <a:pt x="292100" y="1585394"/>
                  </a:lnTo>
                  <a:lnTo>
                    <a:pt x="75121" y="1368757"/>
                  </a:lnTo>
                  <a:close/>
                  <a:moveTo>
                    <a:pt x="326517" y="663228"/>
                  </a:moveTo>
                  <a:lnTo>
                    <a:pt x="1249807" y="1585267"/>
                  </a:lnTo>
                  <a:lnTo>
                    <a:pt x="1277303" y="1585267"/>
                  </a:lnTo>
                  <a:lnTo>
                    <a:pt x="334709" y="643632"/>
                  </a:lnTo>
                  <a:cubicBezTo>
                    <a:pt x="332041" y="650164"/>
                    <a:pt x="329374" y="656696"/>
                    <a:pt x="326771" y="663228"/>
                  </a:cubicBezTo>
                  <a:close/>
                  <a:moveTo>
                    <a:pt x="153035" y="1145905"/>
                  </a:moveTo>
                  <a:lnTo>
                    <a:pt x="593027" y="1585267"/>
                  </a:lnTo>
                  <a:lnTo>
                    <a:pt x="620522" y="1585267"/>
                  </a:lnTo>
                  <a:lnTo>
                    <a:pt x="160084" y="1125421"/>
                  </a:lnTo>
                  <a:close/>
                  <a:moveTo>
                    <a:pt x="0" y="1566812"/>
                  </a:moveTo>
                  <a:lnTo>
                    <a:pt x="18288" y="1585077"/>
                  </a:lnTo>
                  <a:lnTo>
                    <a:pt x="45847" y="1585077"/>
                  </a:lnTo>
                  <a:lnTo>
                    <a:pt x="7747" y="1547026"/>
                  </a:lnTo>
                  <a:cubicBezTo>
                    <a:pt x="5080" y="1554128"/>
                    <a:pt x="2413" y="1560470"/>
                    <a:pt x="0" y="1566812"/>
                  </a:cubicBezTo>
                  <a:close/>
                  <a:moveTo>
                    <a:pt x="132207" y="1206723"/>
                  </a:moveTo>
                  <a:lnTo>
                    <a:pt x="511111" y="1585077"/>
                  </a:lnTo>
                  <a:lnTo>
                    <a:pt x="538607" y="1585077"/>
                  </a:lnTo>
                  <a:lnTo>
                    <a:pt x="139065" y="1186302"/>
                  </a:lnTo>
                  <a:close/>
                  <a:moveTo>
                    <a:pt x="110998" y="1267605"/>
                  </a:moveTo>
                  <a:lnTo>
                    <a:pt x="428942" y="1585077"/>
                  </a:lnTo>
                  <a:lnTo>
                    <a:pt x="456438" y="1585077"/>
                  </a:lnTo>
                  <a:lnTo>
                    <a:pt x="118110" y="1247184"/>
                  </a:lnTo>
                  <a:cubicBezTo>
                    <a:pt x="115570" y="1254223"/>
                    <a:pt x="113221" y="1261009"/>
                    <a:pt x="110808" y="1267795"/>
                  </a:cubicBezTo>
                  <a:close/>
                  <a:moveTo>
                    <a:pt x="89662" y="1328233"/>
                  </a:moveTo>
                  <a:lnTo>
                    <a:pt x="346837" y="1585077"/>
                  </a:lnTo>
                  <a:lnTo>
                    <a:pt x="374333" y="1585077"/>
                  </a:lnTo>
                  <a:lnTo>
                    <a:pt x="96838" y="1307939"/>
                  </a:lnTo>
                  <a:cubicBezTo>
                    <a:pt x="94234" y="1314915"/>
                    <a:pt x="91884" y="1321701"/>
                    <a:pt x="89472" y="1328423"/>
                  </a:cubicBezTo>
                  <a:close/>
                  <a:moveTo>
                    <a:pt x="1792922" y="1361400"/>
                  </a:moveTo>
                  <a:lnTo>
                    <a:pt x="599122" y="169137"/>
                  </a:lnTo>
                  <a:cubicBezTo>
                    <a:pt x="594868" y="173956"/>
                    <a:pt x="590614" y="178966"/>
                    <a:pt x="586422" y="183976"/>
                  </a:cubicBezTo>
                  <a:lnTo>
                    <a:pt x="1809750" y="1405920"/>
                  </a:lnTo>
                  <a:cubicBezTo>
                    <a:pt x="1804035" y="1391251"/>
                    <a:pt x="1798383" y="1376475"/>
                    <a:pt x="1792732" y="1361591"/>
                  </a:cubicBezTo>
                  <a:close/>
                  <a:moveTo>
                    <a:pt x="1608772" y="849171"/>
                  </a:moveTo>
                  <a:lnTo>
                    <a:pt x="785876" y="27967"/>
                  </a:lnTo>
                  <a:cubicBezTo>
                    <a:pt x="779526" y="30631"/>
                    <a:pt x="773176" y="33421"/>
                    <a:pt x="766826" y="36402"/>
                  </a:cubicBezTo>
                  <a:lnTo>
                    <a:pt x="1624076" y="892549"/>
                  </a:lnTo>
                  <a:close/>
                  <a:moveTo>
                    <a:pt x="1745488" y="1231837"/>
                  </a:moveTo>
                  <a:lnTo>
                    <a:pt x="638873" y="127217"/>
                  </a:lnTo>
                  <a:cubicBezTo>
                    <a:pt x="634238" y="131720"/>
                    <a:pt x="629603" y="136222"/>
                    <a:pt x="625030" y="140915"/>
                  </a:cubicBezTo>
                  <a:lnTo>
                    <a:pt x="1760728" y="1275088"/>
                  </a:lnTo>
                  <a:close/>
                  <a:moveTo>
                    <a:pt x="1700149" y="1104493"/>
                  </a:moveTo>
                  <a:lnTo>
                    <a:pt x="682689" y="89166"/>
                  </a:lnTo>
                  <a:cubicBezTo>
                    <a:pt x="677609" y="93161"/>
                    <a:pt x="672528" y="97347"/>
                    <a:pt x="667512" y="101533"/>
                  </a:cubicBezTo>
                  <a:lnTo>
                    <a:pt x="1714818" y="1147490"/>
                  </a:lnTo>
                  <a:close/>
                  <a:moveTo>
                    <a:pt x="1558734" y="717197"/>
                  </a:moveTo>
                  <a:lnTo>
                    <a:pt x="848423" y="8435"/>
                  </a:lnTo>
                  <a:cubicBezTo>
                    <a:pt x="841058" y="10020"/>
                    <a:pt x="833691" y="11859"/>
                    <a:pt x="826453" y="13952"/>
                  </a:cubicBezTo>
                  <a:lnTo>
                    <a:pt x="1575753" y="762288"/>
                  </a:lnTo>
                  <a:cubicBezTo>
                    <a:pt x="1569974" y="747239"/>
                    <a:pt x="1564132" y="732272"/>
                    <a:pt x="1558354" y="717388"/>
                  </a:cubicBezTo>
                  <a:close/>
                  <a:moveTo>
                    <a:pt x="1655128" y="977593"/>
                  </a:moveTo>
                  <a:lnTo>
                    <a:pt x="731266" y="55491"/>
                  </a:lnTo>
                  <a:cubicBezTo>
                    <a:pt x="725615" y="58852"/>
                    <a:pt x="719963" y="62404"/>
                    <a:pt x="714375" y="66082"/>
                  </a:cubicBezTo>
                  <a:lnTo>
                    <a:pt x="1670050" y="1020337"/>
                  </a:lnTo>
                  <a:cubicBezTo>
                    <a:pt x="1664843" y="1006131"/>
                    <a:pt x="1659827" y="991925"/>
                    <a:pt x="1654746" y="977783"/>
                  </a:cubicBezTo>
                  <a:close/>
                  <a:moveTo>
                    <a:pt x="1289876" y="202621"/>
                  </a:moveTo>
                  <a:lnTo>
                    <a:pt x="1173035" y="85995"/>
                  </a:lnTo>
                  <a:cubicBezTo>
                    <a:pt x="1150029" y="68341"/>
                    <a:pt x="1125385" y="52924"/>
                    <a:pt x="1099439" y="39954"/>
                  </a:cubicBezTo>
                  <a:lnTo>
                    <a:pt x="1356423" y="296544"/>
                  </a:lnTo>
                  <a:cubicBezTo>
                    <a:pt x="1335786" y="264142"/>
                    <a:pt x="1313434" y="232854"/>
                    <a:pt x="1289495" y="202812"/>
                  </a:cubicBezTo>
                  <a:close/>
                  <a:moveTo>
                    <a:pt x="1501457" y="577994"/>
                  </a:moveTo>
                  <a:lnTo>
                    <a:pt x="922147" y="0"/>
                  </a:lnTo>
                  <a:cubicBezTo>
                    <a:pt x="913321" y="0"/>
                    <a:pt x="904558" y="634"/>
                    <a:pt x="895922" y="1332"/>
                  </a:cubicBezTo>
                  <a:lnTo>
                    <a:pt x="1521396" y="625938"/>
                  </a:lnTo>
                  <a:cubicBezTo>
                    <a:pt x="1514666" y="609894"/>
                    <a:pt x="1507934" y="593912"/>
                    <a:pt x="1501077" y="578185"/>
                  </a:cubicBezTo>
                  <a:close/>
                  <a:moveTo>
                    <a:pt x="1428496" y="423127"/>
                  </a:moveTo>
                  <a:lnTo>
                    <a:pt x="1013841" y="9576"/>
                  </a:lnTo>
                  <a:cubicBezTo>
                    <a:pt x="1002792" y="7039"/>
                    <a:pt x="991597" y="4926"/>
                    <a:pt x="980250" y="3234"/>
                  </a:cubicBezTo>
                  <a:lnTo>
                    <a:pt x="1455293" y="477667"/>
                  </a:lnTo>
                  <a:cubicBezTo>
                    <a:pt x="1446340" y="459275"/>
                    <a:pt x="1437322" y="441157"/>
                    <a:pt x="1428115" y="423317"/>
                  </a:cubicBezTo>
                  <a:close/>
                  <a:moveTo>
                    <a:pt x="456057" y="381651"/>
                  </a:moveTo>
                  <a:lnTo>
                    <a:pt x="1661033" y="1585077"/>
                  </a:lnTo>
                  <a:lnTo>
                    <a:pt x="1688592" y="1585077"/>
                  </a:lnTo>
                  <a:lnTo>
                    <a:pt x="465455" y="364084"/>
                  </a:lnTo>
                  <a:cubicBezTo>
                    <a:pt x="462153" y="369982"/>
                    <a:pt x="458915" y="375880"/>
                    <a:pt x="455676" y="381842"/>
                  </a:cubicBezTo>
                  <a:close/>
                  <a:moveTo>
                    <a:pt x="427990" y="435620"/>
                  </a:moveTo>
                  <a:lnTo>
                    <a:pt x="1578928" y="1585077"/>
                  </a:lnTo>
                  <a:lnTo>
                    <a:pt x="1606423" y="1585077"/>
                  </a:lnTo>
                  <a:lnTo>
                    <a:pt x="436880" y="417609"/>
                  </a:lnTo>
                  <a:cubicBezTo>
                    <a:pt x="433769" y="423634"/>
                    <a:pt x="430657" y="429659"/>
                    <a:pt x="427609" y="435810"/>
                  </a:cubicBezTo>
                  <a:close/>
                  <a:moveTo>
                    <a:pt x="1845564" y="1495847"/>
                  </a:moveTo>
                  <a:lnTo>
                    <a:pt x="561911" y="214354"/>
                  </a:lnTo>
                  <a:cubicBezTo>
                    <a:pt x="557975" y="219554"/>
                    <a:pt x="554101" y="224881"/>
                    <a:pt x="550164" y="230145"/>
                  </a:cubicBezTo>
                  <a:lnTo>
                    <a:pt x="1864614" y="1542904"/>
                  </a:lnTo>
                  <a:cubicBezTo>
                    <a:pt x="1858137" y="1527429"/>
                    <a:pt x="1851660" y="1511828"/>
                    <a:pt x="1845183" y="1496037"/>
                  </a:cubicBezTo>
                  <a:close/>
                  <a:moveTo>
                    <a:pt x="375222" y="547553"/>
                  </a:moveTo>
                  <a:lnTo>
                    <a:pt x="1414272" y="1585267"/>
                  </a:lnTo>
                  <a:lnTo>
                    <a:pt x="1441831" y="1585267"/>
                  </a:lnTo>
                  <a:lnTo>
                    <a:pt x="383730" y="528528"/>
                  </a:lnTo>
                  <a:cubicBezTo>
                    <a:pt x="381000" y="534870"/>
                    <a:pt x="378016" y="541148"/>
                    <a:pt x="375222" y="547553"/>
                  </a:cubicBezTo>
                  <a:close/>
                  <a:moveTo>
                    <a:pt x="400622" y="491111"/>
                  </a:moveTo>
                  <a:lnTo>
                    <a:pt x="1496251" y="1585267"/>
                  </a:lnTo>
                  <a:lnTo>
                    <a:pt x="1524000" y="1585267"/>
                  </a:lnTo>
                  <a:lnTo>
                    <a:pt x="409702" y="472466"/>
                  </a:lnTo>
                  <a:close/>
                  <a:moveTo>
                    <a:pt x="516509" y="278723"/>
                  </a:moveTo>
                  <a:lnTo>
                    <a:pt x="1824609" y="1585140"/>
                  </a:lnTo>
                  <a:lnTo>
                    <a:pt x="1852105" y="1585140"/>
                  </a:lnTo>
                  <a:lnTo>
                    <a:pt x="527685" y="262235"/>
                  </a:lnTo>
                  <a:cubicBezTo>
                    <a:pt x="524002" y="267689"/>
                    <a:pt x="520319" y="273079"/>
                    <a:pt x="516699" y="278723"/>
                  </a:cubicBezTo>
                  <a:close/>
                  <a:moveTo>
                    <a:pt x="484759" y="329458"/>
                  </a:moveTo>
                  <a:lnTo>
                    <a:pt x="1742059" y="1585140"/>
                  </a:lnTo>
                  <a:lnTo>
                    <a:pt x="1769555" y="1585140"/>
                  </a:lnTo>
                  <a:lnTo>
                    <a:pt x="495617" y="312208"/>
                  </a:lnTo>
                  <a:cubicBezTo>
                    <a:pt x="492125" y="317916"/>
                    <a:pt x="488950" y="323814"/>
                    <a:pt x="485267" y="329395"/>
                  </a:cubicBezTo>
                  <a:close/>
                  <a:moveTo>
                    <a:pt x="350076" y="605010"/>
                  </a:moveTo>
                  <a:lnTo>
                    <a:pt x="1331659" y="1585330"/>
                  </a:lnTo>
                  <a:lnTo>
                    <a:pt x="1359154" y="1585330"/>
                  </a:lnTo>
                  <a:lnTo>
                    <a:pt x="358775" y="585668"/>
                  </a:lnTo>
                  <a:close/>
                </a:path>
              </a:pathLst>
            </a:custGeom>
            <a:solidFill>
              <a:srgbClr val="FFC22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1" name="Google Shape;1141;p34"/>
            <p:cNvSpPr/>
            <p:nvPr/>
          </p:nvSpPr>
          <p:spPr>
            <a:xfrm flipH="1">
              <a:off x="189647" y="898161"/>
              <a:ext cx="710732" cy="708485"/>
            </a:xfrm>
            <a:custGeom>
              <a:avLst/>
              <a:gdLst/>
              <a:ahLst/>
              <a:cxnLst/>
              <a:rect l="l" t="t" r="r" b="b"/>
              <a:pathLst>
                <a:path w="1895284" h="1889294" extrusionOk="0">
                  <a:moveTo>
                    <a:pt x="878205" y="1889294"/>
                  </a:moveTo>
                  <a:lnTo>
                    <a:pt x="931735" y="1889294"/>
                  </a:lnTo>
                  <a:lnTo>
                    <a:pt x="931735" y="14333"/>
                  </a:lnTo>
                  <a:cubicBezTo>
                    <a:pt x="913194" y="20420"/>
                    <a:pt x="895286" y="28190"/>
                    <a:pt x="878205" y="37544"/>
                  </a:cubicBezTo>
                  <a:close/>
                  <a:moveTo>
                    <a:pt x="607695" y="1889294"/>
                  </a:moveTo>
                  <a:lnTo>
                    <a:pt x="661226" y="1889294"/>
                  </a:lnTo>
                  <a:lnTo>
                    <a:pt x="661226" y="256971"/>
                  </a:lnTo>
                  <a:cubicBezTo>
                    <a:pt x="643065" y="284241"/>
                    <a:pt x="625221" y="313223"/>
                    <a:pt x="607695" y="343917"/>
                  </a:cubicBezTo>
                  <a:close/>
                  <a:moveTo>
                    <a:pt x="427419" y="1889294"/>
                  </a:moveTo>
                  <a:lnTo>
                    <a:pt x="480885" y="1889294"/>
                  </a:lnTo>
                  <a:lnTo>
                    <a:pt x="480885" y="601903"/>
                  </a:lnTo>
                  <a:cubicBezTo>
                    <a:pt x="462852" y="643505"/>
                    <a:pt x="445009" y="686357"/>
                    <a:pt x="427419" y="730452"/>
                  </a:cubicBezTo>
                  <a:close/>
                  <a:moveTo>
                    <a:pt x="697865" y="1889294"/>
                  </a:moveTo>
                  <a:lnTo>
                    <a:pt x="751396" y="1889294"/>
                  </a:lnTo>
                  <a:lnTo>
                    <a:pt x="751396" y="140281"/>
                  </a:lnTo>
                  <a:cubicBezTo>
                    <a:pt x="733171" y="160068"/>
                    <a:pt x="715328" y="181651"/>
                    <a:pt x="697865" y="205031"/>
                  </a:cubicBezTo>
                  <a:close/>
                  <a:moveTo>
                    <a:pt x="517525" y="1889294"/>
                  </a:moveTo>
                  <a:lnTo>
                    <a:pt x="571056" y="1889294"/>
                  </a:lnTo>
                  <a:lnTo>
                    <a:pt x="571056" y="411141"/>
                  </a:lnTo>
                  <a:cubicBezTo>
                    <a:pt x="552895" y="445894"/>
                    <a:pt x="535115" y="482296"/>
                    <a:pt x="517525" y="520030"/>
                  </a:cubicBezTo>
                  <a:close/>
                  <a:moveTo>
                    <a:pt x="66675" y="1889294"/>
                  </a:moveTo>
                  <a:lnTo>
                    <a:pt x="120206" y="1889294"/>
                  </a:lnTo>
                  <a:lnTo>
                    <a:pt x="120206" y="1579813"/>
                  </a:lnTo>
                  <a:cubicBezTo>
                    <a:pt x="102489" y="1628309"/>
                    <a:pt x="84646" y="1676037"/>
                    <a:pt x="66675" y="1723011"/>
                  </a:cubicBezTo>
                  <a:close/>
                  <a:moveTo>
                    <a:pt x="30035" y="1889294"/>
                  </a:moveTo>
                  <a:lnTo>
                    <a:pt x="30035" y="1816363"/>
                  </a:lnTo>
                  <a:cubicBezTo>
                    <a:pt x="20066" y="1841014"/>
                    <a:pt x="10096" y="1865322"/>
                    <a:pt x="0" y="1889294"/>
                  </a:cubicBezTo>
                  <a:close/>
                  <a:moveTo>
                    <a:pt x="247015" y="1889294"/>
                  </a:moveTo>
                  <a:lnTo>
                    <a:pt x="300482" y="1889294"/>
                  </a:lnTo>
                  <a:lnTo>
                    <a:pt x="300482" y="1069676"/>
                  </a:lnTo>
                  <a:cubicBezTo>
                    <a:pt x="282639" y="1119986"/>
                    <a:pt x="264858" y="1170721"/>
                    <a:pt x="247015" y="1221880"/>
                  </a:cubicBezTo>
                  <a:close/>
                  <a:moveTo>
                    <a:pt x="337185" y="1889294"/>
                  </a:moveTo>
                  <a:lnTo>
                    <a:pt x="390652" y="1889294"/>
                  </a:lnTo>
                  <a:lnTo>
                    <a:pt x="390652" y="823867"/>
                  </a:lnTo>
                  <a:cubicBezTo>
                    <a:pt x="372682" y="870923"/>
                    <a:pt x="354902" y="918823"/>
                    <a:pt x="337185" y="967573"/>
                  </a:cubicBezTo>
                  <a:close/>
                  <a:moveTo>
                    <a:pt x="156845" y="1889294"/>
                  </a:moveTo>
                  <a:lnTo>
                    <a:pt x="210376" y="1889294"/>
                  </a:lnTo>
                  <a:lnTo>
                    <a:pt x="210376" y="1326393"/>
                  </a:lnTo>
                  <a:cubicBezTo>
                    <a:pt x="192532" y="1377128"/>
                    <a:pt x="174689" y="1427691"/>
                    <a:pt x="156845" y="1478090"/>
                  </a:cubicBezTo>
                  <a:close/>
                  <a:moveTo>
                    <a:pt x="787971" y="1889294"/>
                  </a:moveTo>
                  <a:lnTo>
                    <a:pt x="841502" y="1889294"/>
                  </a:lnTo>
                  <a:lnTo>
                    <a:pt x="841502" y="60184"/>
                  </a:lnTo>
                  <a:cubicBezTo>
                    <a:pt x="822643" y="73317"/>
                    <a:pt x="804799" y="87748"/>
                    <a:pt x="787971" y="103372"/>
                  </a:cubicBezTo>
                  <a:close/>
                  <a:moveTo>
                    <a:pt x="1501902" y="1889294"/>
                  </a:moveTo>
                  <a:lnTo>
                    <a:pt x="1555369" y="1889294"/>
                  </a:lnTo>
                  <a:lnTo>
                    <a:pt x="1555369" y="725442"/>
                  </a:lnTo>
                  <a:cubicBezTo>
                    <a:pt x="1538033" y="671917"/>
                    <a:pt x="1520254" y="620041"/>
                    <a:pt x="1501902" y="570194"/>
                  </a:cubicBezTo>
                  <a:close/>
                  <a:moveTo>
                    <a:pt x="1592008" y="1889294"/>
                  </a:moveTo>
                  <a:lnTo>
                    <a:pt x="1645539" y="1889294"/>
                  </a:lnTo>
                  <a:lnTo>
                    <a:pt x="1645539" y="1026298"/>
                  </a:lnTo>
                  <a:cubicBezTo>
                    <a:pt x="1628013" y="964021"/>
                    <a:pt x="1610234" y="902569"/>
                    <a:pt x="1592008" y="842385"/>
                  </a:cubicBezTo>
                  <a:close/>
                  <a:moveTo>
                    <a:pt x="1682179" y="1889294"/>
                  </a:moveTo>
                  <a:lnTo>
                    <a:pt x="1735709" y="1889294"/>
                  </a:lnTo>
                  <a:lnTo>
                    <a:pt x="1735709" y="1353980"/>
                  </a:lnTo>
                  <a:cubicBezTo>
                    <a:pt x="1717866" y="1288786"/>
                    <a:pt x="1700085" y="1223339"/>
                    <a:pt x="1682179" y="1158272"/>
                  </a:cubicBezTo>
                  <a:close/>
                  <a:moveTo>
                    <a:pt x="1862519" y="1790425"/>
                  </a:moveTo>
                  <a:lnTo>
                    <a:pt x="1862519" y="1889294"/>
                  </a:lnTo>
                  <a:lnTo>
                    <a:pt x="1895284" y="1889294"/>
                  </a:lnTo>
                  <a:cubicBezTo>
                    <a:pt x="1884235" y="1856995"/>
                    <a:pt x="1873314" y="1824037"/>
                    <a:pt x="1862582" y="1790425"/>
                  </a:cubicBezTo>
                  <a:close/>
                  <a:moveTo>
                    <a:pt x="1772348" y="1889294"/>
                  </a:moveTo>
                  <a:lnTo>
                    <a:pt x="1825879" y="1889294"/>
                  </a:lnTo>
                  <a:lnTo>
                    <a:pt x="1825879" y="1671833"/>
                  </a:lnTo>
                  <a:cubicBezTo>
                    <a:pt x="1807718" y="1611205"/>
                    <a:pt x="1789938" y="1549245"/>
                    <a:pt x="1772348" y="1486525"/>
                  </a:cubicBezTo>
                  <a:close/>
                  <a:moveTo>
                    <a:pt x="968375" y="4883"/>
                  </a:moveTo>
                  <a:lnTo>
                    <a:pt x="968375" y="1889294"/>
                  </a:lnTo>
                  <a:lnTo>
                    <a:pt x="1021842" y="1889294"/>
                  </a:lnTo>
                  <a:lnTo>
                    <a:pt x="1021842" y="0"/>
                  </a:lnTo>
                  <a:lnTo>
                    <a:pt x="1020191" y="0"/>
                  </a:lnTo>
                  <a:cubicBezTo>
                    <a:pt x="1002792" y="-8"/>
                    <a:pt x="985457" y="1627"/>
                    <a:pt x="968375" y="4883"/>
                  </a:cubicBezTo>
                  <a:close/>
                  <a:moveTo>
                    <a:pt x="1050925" y="1889294"/>
                  </a:moveTo>
                  <a:lnTo>
                    <a:pt x="1104456" y="1889294"/>
                  </a:lnTo>
                  <a:lnTo>
                    <a:pt x="1104456" y="13318"/>
                  </a:lnTo>
                  <a:cubicBezTo>
                    <a:pt x="1087057" y="7658"/>
                    <a:pt x="1069086" y="3770"/>
                    <a:pt x="1050925" y="1712"/>
                  </a:cubicBezTo>
                  <a:close/>
                  <a:moveTo>
                    <a:pt x="1141096" y="1889294"/>
                  </a:moveTo>
                  <a:lnTo>
                    <a:pt x="1194626" y="1889294"/>
                  </a:lnTo>
                  <a:lnTo>
                    <a:pt x="1194626" y="60564"/>
                  </a:lnTo>
                  <a:cubicBezTo>
                    <a:pt x="1177862" y="48103"/>
                    <a:pt x="1159891" y="37232"/>
                    <a:pt x="1141096" y="28094"/>
                  </a:cubicBezTo>
                  <a:close/>
                  <a:moveTo>
                    <a:pt x="1321435" y="1889294"/>
                  </a:moveTo>
                  <a:lnTo>
                    <a:pt x="1374902" y="1889294"/>
                  </a:lnTo>
                  <a:lnTo>
                    <a:pt x="1374902" y="284304"/>
                  </a:lnTo>
                  <a:cubicBezTo>
                    <a:pt x="1357694" y="253187"/>
                    <a:pt x="1339850" y="224205"/>
                    <a:pt x="1321435" y="197358"/>
                  </a:cubicBezTo>
                  <a:close/>
                  <a:moveTo>
                    <a:pt x="1231265" y="90942"/>
                  </a:moveTo>
                  <a:lnTo>
                    <a:pt x="1231265" y="1889294"/>
                  </a:lnTo>
                  <a:lnTo>
                    <a:pt x="1284732" y="1889294"/>
                  </a:lnTo>
                  <a:lnTo>
                    <a:pt x="1284732" y="148335"/>
                  </a:lnTo>
                  <a:cubicBezTo>
                    <a:pt x="1268349" y="127978"/>
                    <a:pt x="1250569" y="108800"/>
                    <a:pt x="1231456" y="90942"/>
                  </a:cubicBezTo>
                  <a:close/>
                  <a:moveTo>
                    <a:pt x="1411605" y="1889294"/>
                  </a:moveTo>
                  <a:lnTo>
                    <a:pt x="1465072" y="1889294"/>
                  </a:lnTo>
                  <a:lnTo>
                    <a:pt x="1465072" y="475637"/>
                  </a:lnTo>
                  <a:cubicBezTo>
                    <a:pt x="1447800" y="433401"/>
                    <a:pt x="1430021" y="393193"/>
                    <a:pt x="1411605" y="355142"/>
                  </a:cubicBezTo>
                  <a:close/>
                </a:path>
              </a:pathLst>
            </a:custGeom>
            <a:gradFill>
              <a:gsLst>
                <a:gs pos="0">
                  <a:srgbClr val="FF826C">
                    <a:alpha val="49800"/>
                  </a:srgbClr>
                </a:gs>
                <a:gs pos="100000">
                  <a:srgbClr val="FF3E45">
                    <a:alpha val="49800"/>
                  </a:srgbClr>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2" name="Google Shape;1142;p34"/>
            <p:cNvSpPr/>
            <p:nvPr/>
          </p:nvSpPr>
          <p:spPr>
            <a:xfrm flipH="1">
              <a:off x="1410942" y="1569757"/>
              <a:ext cx="46601" cy="36885"/>
            </a:xfrm>
            <a:custGeom>
              <a:avLst/>
              <a:gdLst/>
              <a:ahLst/>
              <a:cxnLst/>
              <a:rect l="l" t="t" r="r" b="b"/>
              <a:pathLst>
                <a:path w="124269" h="98361" extrusionOk="0">
                  <a:moveTo>
                    <a:pt x="0" y="98362"/>
                  </a:moveTo>
                  <a:lnTo>
                    <a:pt x="124269" y="98362"/>
                  </a:lnTo>
                  <a:cubicBezTo>
                    <a:pt x="101409" y="63926"/>
                    <a:pt x="78549" y="30821"/>
                    <a:pt x="55245" y="0"/>
                  </a:cubicBezTo>
                  <a:cubicBezTo>
                    <a:pt x="37020" y="33358"/>
                    <a:pt x="18606" y="66145"/>
                    <a:pt x="0" y="98362"/>
                  </a:cubicBezTo>
                  <a:close/>
                </a:path>
              </a:pathLst>
            </a:custGeom>
            <a:solidFill>
              <a:srgbClr val="AF9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3" name="Google Shape;1143;p34"/>
            <p:cNvSpPr/>
            <p:nvPr/>
          </p:nvSpPr>
          <p:spPr>
            <a:xfrm flipH="1">
              <a:off x="314972" y="1606642"/>
              <a:ext cx="459581" cy="142691"/>
            </a:xfrm>
            <a:custGeom>
              <a:avLst/>
              <a:gdLst/>
              <a:ahLst/>
              <a:cxnLst/>
              <a:rect l="l" t="t" r="r" b="b"/>
              <a:pathLst>
                <a:path w="1225550" h="380509" extrusionOk="0">
                  <a:moveTo>
                    <a:pt x="607632" y="380510"/>
                  </a:moveTo>
                  <a:cubicBezTo>
                    <a:pt x="862712" y="380510"/>
                    <a:pt x="1059435" y="217271"/>
                    <a:pt x="1225550" y="0"/>
                  </a:cubicBezTo>
                  <a:lnTo>
                    <a:pt x="0" y="0"/>
                  </a:lnTo>
                  <a:cubicBezTo>
                    <a:pt x="173101" y="220442"/>
                    <a:pt x="370078" y="380510"/>
                    <a:pt x="607632" y="380510"/>
                  </a:cubicBezTo>
                  <a:close/>
                </a:path>
              </a:pathLst>
            </a:custGeom>
            <a:solidFill>
              <a:srgbClr val="17A89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4" name="Google Shape;1144;p34"/>
            <p:cNvSpPr/>
            <p:nvPr/>
          </p:nvSpPr>
          <p:spPr>
            <a:xfrm flipH="1">
              <a:off x="2636739" y="1606143"/>
              <a:ext cx="506206" cy="237366"/>
            </a:xfrm>
            <a:custGeom>
              <a:avLst/>
              <a:gdLst/>
              <a:ahLst/>
              <a:cxnLst/>
              <a:rect l="l" t="t" r="r" b="b"/>
              <a:pathLst>
                <a:path w="1349883" h="632977" extrusionOk="0">
                  <a:moveTo>
                    <a:pt x="617347" y="0"/>
                  </a:moveTo>
                  <a:cubicBezTo>
                    <a:pt x="595535" y="0"/>
                    <a:pt x="577850" y="17662"/>
                    <a:pt x="577850" y="39446"/>
                  </a:cubicBezTo>
                  <a:cubicBezTo>
                    <a:pt x="577850" y="39465"/>
                    <a:pt x="577850" y="39491"/>
                    <a:pt x="577850" y="39509"/>
                  </a:cubicBezTo>
                  <a:lnTo>
                    <a:pt x="577850" y="569877"/>
                  </a:lnTo>
                  <a:cubicBezTo>
                    <a:pt x="577850" y="591661"/>
                    <a:pt x="595535" y="609323"/>
                    <a:pt x="617347" y="609323"/>
                  </a:cubicBezTo>
                  <a:cubicBezTo>
                    <a:pt x="639159" y="609323"/>
                    <a:pt x="656844" y="591661"/>
                    <a:pt x="656844" y="569877"/>
                  </a:cubicBezTo>
                  <a:lnTo>
                    <a:pt x="656844" y="39509"/>
                  </a:lnTo>
                  <a:cubicBezTo>
                    <a:pt x="656876" y="17725"/>
                    <a:pt x="639223" y="38"/>
                    <a:pt x="617411" y="0"/>
                  </a:cubicBezTo>
                  <a:cubicBezTo>
                    <a:pt x="617392" y="0"/>
                    <a:pt x="617366" y="0"/>
                    <a:pt x="617347" y="0"/>
                  </a:cubicBezTo>
                  <a:close/>
                  <a:moveTo>
                    <a:pt x="39497" y="0"/>
                  </a:moveTo>
                  <a:cubicBezTo>
                    <a:pt x="17685" y="0"/>
                    <a:pt x="0" y="17662"/>
                    <a:pt x="0" y="39446"/>
                  </a:cubicBezTo>
                  <a:cubicBezTo>
                    <a:pt x="0" y="39465"/>
                    <a:pt x="0" y="39491"/>
                    <a:pt x="0" y="39509"/>
                  </a:cubicBezTo>
                  <a:lnTo>
                    <a:pt x="0" y="69506"/>
                  </a:lnTo>
                  <a:cubicBezTo>
                    <a:pt x="0" y="91291"/>
                    <a:pt x="17685" y="108953"/>
                    <a:pt x="39497" y="108953"/>
                  </a:cubicBezTo>
                  <a:cubicBezTo>
                    <a:pt x="61309" y="108953"/>
                    <a:pt x="78994" y="91291"/>
                    <a:pt x="78994" y="69506"/>
                  </a:cubicBezTo>
                  <a:lnTo>
                    <a:pt x="78994" y="39509"/>
                  </a:lnTo>
                  <a:cubicBezTo>
                    <a:pt x="79032" y="17821"/>
                    <a:pt x="61532" y="171"/>
                    <a:pt x="39815" y="0"/>
                  </a:cubicBezTo>
                  <a:close/>
                  <a:moveTo>
                    <a:pt x="501523" y="0"/>
                  </a:moveTo>
                  <a:cubicBezTo>
                    <a:pt x="479711" y="0"/>
                    <a:pt x="462026" y="17662"/>
                    <a:pt x="462026" y="39446"/>
                  </a:cubicBezTo>
                  <a:cubicBezTo>
                    <a:pt x="462026" y="39465"/>
                    <a:pt x="462026" y="39491"/>
                    <a:pt x="462026" y="39509"/>
                  </a:cubicBezTo>
                  <a:lnTo>
                    <a:pt x="462026" y="513561"/>
                  </a:lnTo>
                  <a:cubicBezTo>
                    <a:pt x="462026" y="535345"/>
                    <a:pt x="479711" y="553007"/>
                    <a:pt x="501523" y="553007"/>
                  </a:cubicBezTo>
                  <a:cubicBezTo>
                    <a:pt x="523336" y="553007"/>
                    <a:pt x="541020" y="535345"/>
                    <a:pt x="541020" y="513561"/>
                  </a:cubicBezTo>
                  <a:lnTo>
                    <a:pt x="541020" y="39509"/>
                  </a:lnTo>
                  <a:cubicBezTo>
                    <a:pt x="541058" y="17821"/>
                    <a:pt x="523558" y="171"/>
                    <a:pt x="501841" y="0"/>
                  </a:cubicBezTo>
                  <a:close/>
                  <a:moveTo>
                    <a:pt x="386017" y="0"/>
                  </a:moveTo>
                  <a:cubicBezTo>
                    <a:pt x="364205" y="0"/>
                    <a:pt x="346520" y="17662"/>
                    <a:pt x="346520" y="39446"/>
                  </a:cubicBezTo>
                  <a:cubicBezTo>
                    <a:pt x="346520" y="39465"/>
                    <a:pt x="346520" y="39491"/>
                    <a:pt x="346520" y="39509"/>
                  </a:cubicBezTo>
                  <a:lnTo>
                    <a:pt x="346520" y="437206"/>
                  </a:lnTo>
                  <a:cubicBezTo>
                    <a:pt x="346520" y="458990"/>
                    <a:pt x="364205" y="476652"/>
                    <a:pt x="386017" y="476652"/>
                  </a:cubicBezTo>
                  <a:cubicBezTo>
                    <a:pt x="407829" y="476652"/>
                    <a:pt x="425514" y="458990"/>
                    <a:pt x="425514" y="437206"/>
                  </a:cubicBezTo>
                  <a:lnTo>
                    <a:pt x="425514" y="39509"/>
                  </a:lnTo>
                  <a:cubicBezTo>
                    <a:pt x="425552" y="17821"/>
                    <a:pt x="408051" y="171"/>
                    <a:pt x="386334" y="0"/>
                  </a:cubicBezTo>
                  <a:close/>
                  <a:moveTo>
                    <a:pt x="155004" y="0"/>
                  </a:moveTo>
                  <a:cubicBezTo>
                    <a:pt x="133191" y="0"/>
                    <a:pt x="115507" y="17662"/>
                    <a:pt x="115507" y="39446"/>
                  </a:cubicBezTo>
                  <a:cubicBezTo>
                    <a:pt x="115507" y="39465"/>
                    <a:pt x="115507" y="39491"/>
                    <a:pt x="115507" y="39509"/>
                  </a:cubicBezTo>
                  <a:lnTo>
                    <a:pt x="115507" y="171356"/>
                  </a:lnTo>
                  <a:cubicBezTo>
                    <a:pt x="115507" y="193140"/>
                    <a:pt x="133191" y="210802"/>
                    <a:pt x="155004" y="210802"/>
                  </a:cubicBezTo>
                  <a:cubicBezTo>
                    <a:pt x="176816" y="210802"/>
                    <a:pt x="194501" y="193140"/>
                    <a:pt x="194501" y="171356"/>
                  </a:cubicBezTo>
                  <a:lnTo>
                    <a:pt x="194501" y="39509"/>
                  </a:lnTo>
                  <a:cubicBezTo>
                    <a:pt x="194539" y="17821"/>
                    <a:pt x="177038" y="171"/>
                    <a:pt x="155321" y="0"/>
                  </a:cubicBezTo>
                  <a:close/>
                  <a:moveTo>
                    <a:pt x="270510" y="0"/>
                  </a:moveTo>
                  <a:cubicBezTo>
                    <a:pt x="248698" y="0"/>
                    <a:pt x="231013" y="17662"/>
                    <a:pt x="231013" y="39446"/>
                  </a:cubicBezTo>
                  <a:cubicBezTo>
                    <a:pt x="231013" y="39465"/>
                    <a:pt x="231013" y="39491"/>
                    <a:pt x="231013" y="39509"/>
                  </a:cubicBezTo>
                  <a:lnTo>
                    <a:pt x="231013" y="322355"/>
                  </a:lnTo>
                  <a:cubicBezTo>
                    <a:pt x="231013" y="344139"/>
                    <a:pt x="248698" y="361801"/>
                    <a:pt x="270510" y="361801"/>
                  </a:cubicBezTo>
                  <a:cubicBezTo>
                    <a:pt x="292322" y="361801"/>
                    <a:pt x="310007" y="344139"/>
                    <a:pt x="310007" y="322355"/>
                  </a:cubicBezTo>
                  <a:lnTo>
                    <a:pt x="310007" y="39509"/>
                  </a:lnTo>
                  <a:cubicBezTo>
                    <a:pt x="310045" y="17821"/>
                    <a:pt x="292545" y="171"/>
                    <a:pt x="270828" y="0"/>
                  </a:cubicBezTo>
                  <a:close/>
                  <a:moveTo>
                    <a:pt x="848360" y="0"/>
                  </a:moveTo>
                  <a:cubicBezTo>
                    <a:pt x="826548" y="0"/>
                    <a:pt x="808863" y="17662"/>
                    <a:pt x="808863" y="39446"/>
                  </a:cubicBezTo>
                  <a:cubicBezTo>
                    <a:pt x="808863" y="39465"/>
                    <a:pt x="808863" y="39491"/>
                    <a:pt x="808863" y="39509"/>
                  </a:cubicBezTo>
                  <a:lnTo>
                    <a:pt x="808863" y="580911"/>
                  </a:lnTo>
                  <a:cubicBezTo>
                    <a:pt x="808863" y="602696"/>
                    <a:pt x="826548" y="620358"/>
                    <a:pt x="848360" y="620358"/>
                  </a:cubicBezTo>
                  <a:cubicBezTo>
                    <a:pt x="870172" y="620358"/>
                    <a:pt x="887857" y="602696"/>
                    <a:pt x="887857" y="580911"/>
                  </a:cubicBezTo>
                  <a:lnTo>
                    <a:pt x="887857" y="39509"/>
                  </a:lnTo>
                  <a:cubicBezTo>
                    <a:pt x="887889" y="17725"/>
                    <a:pt x="870236" y="38"/>
                    <a:pt x="848424" y="0"/>
                  </a:cubicBezTo>
                  <a:cubicBezTo>
                    <a:pt x="848405" y="0"/>
                    <a:pt x="848379" y="0"/>
                    <a:pt x="848360" y="0"/>
                  </a:cubicBezTo>
                  <a:close/>
                  <a:moveTo>
                    <a:pt x="1194880" y="0"/>
                  </a:moveTo>
                  <a:cubicBezTo>
                    <a:pt x="1173068" y="0"/>
                    <a:pt x="1155383" y="17662"/>
                    <a:pt x="1155383" y="39446"/>
                  </a:cubicBezTo>
                  <a:cubicBezTo>
                    <a:pt x="1155383" y="39465"/>
                    <a:pt x="1155383" y="39491"/>
                    <a:pt x="1155383" y="39509"/>
                  </a:cubicBezTo>
                  <a:lnTo>
                    <a:pt x="1155383" y="236106"/>
                  </a:lnTo>
                  <a:cubicBezTo>
                    <a:pt x="1155383" y="257890"/>
                    <a:pt x="1173068" y="275552"/>
                    <a:pt x="1194880" y="275552"/>
                  </a:cubicBezTo>
                  <a:cubicBezTo>
                    <a:pt x="1216692" y="275552"/>
                    <a:pt x="1234377" y="257890"/>
                    <a:pt x="1234377" y="236106"/>
                  </a:cubicBezTo>
                  <a:lnTo>
                    <a:pt x="1234377" y="39509"/>
                  </a:lnTo>
                  <a:cubicBezTo>
                    <a:pt x="1234408" y="17725"/>
                    <a:pt x="1216756" y="38"/>
                    <a:pt x="1194943" y="0"/>
                  </a:cubicBezTo>
                  <a:cubicBezTo>
                    <a:pt x="1194924" y="0"/>
                    <a:pt x="1194899" y="0"/>
                    <a:pt x="1194880" y="0"/>
                  </a:cubicBezTo>
                  <a:close/>
                  <a:moveTo>
                    <a:pt x="1310386" y="0"/>
                  </a:moveTo>
                  <a:cubicBezTo>
                    <a:pt x="1288574" y="0"/>
                    <a:pt x="1270889" y="17662"/>
                    <a:pt x="1270889" y="39446"/>
                  </a:cubicBezTo>
                  <a:cubicBezTo>
                    <a:pt x="1270889" y="39465"/>
                    <a:pt x="1270889" y="39491"/>
                    <a:pt x="1270889" y="39509"/>
                  </a:cubicBezTo>
                  <a:lnTo>
                    <a:pt x="1270889" y="71219"/>
                  </a:lnTo>
                  <a:cubicBezTo>
                    <a:pt x="1270889" y="93003"/>
                    <a:pt x="1288574" y="110665"/>
                    <a:pt x="1310386" y="110665"/>
                  </a:cubicBezTo>
                  <a:cubicBezTo>
                    <a:pt x="1332199" y="110665"/>
                    <a:pt x="1349883" y="93003"/>
                    <a:pt x="1349883" y="71219"/>
                  </a:cubicBezTo>
                  <a:lnTo>
                    <a:pt x="1349883" y="39509"/>
                  </a:lnTo>
                  <a:cubicBezTo>
                    <a:pt x="1349915" y="17725"/>
                    <a:pt x="1332262" y="38"/>
                    <a:pt x="1310450" y="0"/>
                  </a:cubicBezTo>
                  <a:cubicBezTo>
                    <a:pt x="1310431" y="0"/>
                    <a:pt x="1310405" y="0"/>
                    <a:pt x="1310386" y="0"/>
                  </a:cubicBezTo>
                  <a:close/>
                  <a:moveTo>
                    <a:pt x="732536" y="0"/>
                  </a:moveTo>
                  <a:cubicBezTo>
                    <a:pt x="710724" y="0"/>
                    <a:pt x="693039" y="17662"/>
                    <a:pt x="693039" y="39446"/>
                  </a:cubicBezTo>
                  <a:cubicBezTo>
                    <a:pt x="693039" y="39465"/>
                    <a:pt x="693039" y="39491"/>
                    <a:pt x="693039" y="39509"/>
                  </a:cubicBezTo>
                  <a:lnTo>
                    <a:pt x="693039" y="593532"/>
                  </a:lnTo>
                  <a:cubicBezTo>
                    <a:pt x="693039" y="615316"/>
                    <a:pt x="710724" y="632978"/>
                    <a:pt x="732536" y="632978"/>
                  </a:cubicBezTo>
                  <a:cubicBezTo>
                    <a:pt x="754349" y="632978"/>
                    <a:pt x="772033" y="615316"/>
                    <a:pt x="772033" y="593532"/>
                  </a:cubicBezTo>
                  <a:lnTo>
                    <a:pt x="772033" y="39509"/>
                  </a:lnTo>
                  <a:cubicBezTo>
                    <a:pt x="772072" y="17821"/>
                    <a:pt x="754571" y="171"/>
                    <a:pt x="732854" y="0"/>
                  </a:cubicBezTo>
                  <a:close/>
                  <a:moveTo>
                    <a:pt x="1079056" y="0"/>
                  </a:moveTo>
                  <a:cubicBezTo>
                    <a:pt x="1057244" y="0"/>
                    <a:pt x="1039559" y="17662"/>
                    <a:pt x="1039559" y="39446"/>
                  </a:cubicBezTo>
                  <a:cubicBezTo>
                    <a:pt x="1039559" y="39465"/>
                    <a:pt x="1039559" y="39491"/>
                    <a:pt x="1039559" y="39509"/>
                  </a:cubicBezTo>
                  <a:lnTo>
                    <a:pt x="1039559" y="411141"/>
                  </a:lnTo>
                  <a:cubicBezTo>
                    <a:pt x="1039559" y="432925"/>
                    <a:pt x="1057244" y="450587"/>
                    <a:pt x="1079056" y="450587"/>
                  </a:cubicBezTo>
                  <a:cubicBezTo>
                    <a:pt x="1100868" y="450587"/>
                    <a:pt x="1118553" y="432925"/>
                    <a:pt x="1118553" y="411141"/>
                  </a:cubicBezTo>
                  <a:lnTo>
                    <a:pt x="1118553" y="39509"/>
                  </a:lnTo>
                  <a:cubicBezTo>
                    <a:pt x="1118591" y="17821"/>
                    <a:pt x="1101090" y="171"/>
                    <a:pt x="1079373" y="0"/>
                  </a:cubicBezTo>
                  <a:close/>
                  <a:moveTo>
                    <a:pt x="963549" y="0"/>
                  </a:moveTo>
                  <a:lnTo>
                    <a:pt x="963549" y="0"/>
                  </a:lnTo>
                  <a:cubicBezTo>
                    <a:pt x="941737" y="0"/>
                    <a:pt x="924052" y="17662"/>
                    <a:pt x="924052" y="39446"/>
                  </a:cubicBezTo>
                  <a:cubicBezTo>
                    <a:pt x="924052" y="39465"/>
                    <a:pt x="924052" y="39491"/>
                    <a:pt x="924052" y="39509"/>
                  </a:cubicBezTo>
                  <a:lnTo>
                    <a:pt x="924052" y="524913"/>
                  </a:lnTo>
                  <a:cubicBezTo>
                    <a:pt x="924014" y="546697"/>
                    <a:pt x="941674" y="564391"/>
                    <a:pt x="963486" y="564423"/>
                  </a:cubicBezTo>
                  <a:cubicBezTo>
                    <a:pt x="963594" y="564423"/>
                    <a:pt x="963695" y="564423"/>
                    <a:pt x="963803" y="564423"/>
                  </a:cubicBezTo>
                  <a:lnTo>
                    <a:pt x="963803" y="564423"/>
                  </a:lnTo>
                  <a:cubicBezTo>
                    <a:pt x="985615" y="564423"/>
                    <a:pt x="1003300" y="546761"/>
                    <a:pt x="1003300" y="524977"/>
                  </a:cubicBezTo>
                  <a:cubicBezTo>
                    <a:pt x="1003300" y="524957"/>
                    <a:pt x="1003300" y="524932"/>
                    <a:pt x="1003300" y="524913"/>
                  </a:cubicBezTo>
                  <a:lnTo>
                    <a:pt x="1003300" y="39509"/>
                  </a:lnTo>
                  <a:cubicBezTo>
                    <a:pt x="1003332" y="17725"/>
                    <a:pt x="985679" y="38"/>
                    <a:pt x="963867" y="0"/>
                  </a:cubicBezTo>
                  <a:cubicBezTo>
                    <a:pt x="963848" y="0"/>
                    <a:pt x="963822" y="0"/>
                    <a:pt x="963803" y="0"/>
                  </a:cubicBezTo>
                  <a:close/>
                </a:path>
              </a:pathLst>
            </a:custGeom>
            <a:solidFill>
              <a:srgbClr val="7DFF29">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5" name="Google Shape;1145;p34"/>
            <p:cNvSpPr/>
            <p:nvPr/>
          </p:nvSpPr>
          <p:spPr>
            <a:xfrm flipH="1">
              <a:off x="3650389" y="1606595"/>
              <a:ext cx="693848" cy="513616"/>
            </a:xfrm>
            <a:custGeom>
              <a:avLst/>
              <a:gdLst/>
              <a:ahLst/>
              <a:cxnLst/>
              <a:rect l="l" t="t" r="r" b="b"/>
              <a:pathLst>
                <a:path w="1850262" h="1369644" extrusionOk="0">
                  <a:moveTo>
                    <a:pt x="750570" y="896291"/>
                  </a:moveTo>
                  <a:cubicBezTo>
                    <a:pt x="720268" y="896291"/>
                    <a:pt x="695706" y="920821"/>
                    <a:pt x="695706" y="951084"/>
                  </a:cubicBezTo>
                  <a:cubicBezTo>
                    <a:pt x="695706" y="981347"/>
                    <a:pt x="720268" y="1005877"/>
                    <a:pt x="750570" y="1005877"/>
                  </a:cubicBezTo>
                  <a:cubicBezTo>
                    <a:pt x="780872" y="1005877"/>
                    <a:pt x="805434" y="981347"/>
                    <a:pt x="805434" y="951084"/>
                  </a:cubicBezTo>
                  <a:cubicBezTo>
                    <a:pt x="805434" y="920821"/>
                    <a:pt x="780872" y="896291"/>
                    <a:pt x="750570" y="896291"/>
                  </a:cubicBezTo>
                  <a:close/>
                  <a:moveTo>
                    <a:pt x="750570" y="1261643"/>
                  </a:moveTo>
                  <a:cubicBezTo>
                    <a:pt x="720268" y="1261643"/>
                    <a:pt x="695706" y="1286173"/>
                    <a:pt x="695706" y="1316437"/>
                  </a:cubicBezTo>
                  <a:cubicBezTo>
                    <a:pt x="695700" y="1325842"/>
                    <a:pt x="698151" y="1335088"/>
                    <a:pt x="702818" y="1343263"/>
                  </a:cubicBezTo>
                  <a:cubicBezTo>
                    <a:pt x="722274" y="1353473"/>
                    <a:pt x="742436" y="1362294"/>
                    <a:pt x="763143" y="1369645"/>
                  </a:cubicBezTo>
                  <a:cubicBezTo>
                    <a:pt x="792499" y="1362288"/>
                    <a:pt x="810324" y="1332558"/>
                    <a:pt x="802964" y="1303239"/>
                  </a:cubicBezTo>
                  <a:cubicBezTo>
                    <a:pt x="796906" y="1279128"/>
                    <a:pt x="775335" y="1262119"/>
                    <a:pt x="750443" y="1261833"/>
                  </a:cubicBezTo>
                  <a:close/>
                  <a:moveTo>
                    <a:pt x="527939" y="127"/>
                  </a:moveTo>
                  <a:cubicBezTo>
                    <a:pt x="507054" y="22050"/>
                    <a:pt x="507924" y="56734"/>
                    <a:pt x="529876" y="77592"/>
                  </a:cubicBezTo>
                  <a:cubicBezTo>
                    <a:pt x="551828" y="98450"/>
                    <a:pt x="586556" y="97582"/>
                    <a:pt x="607441" y="75658"/>
                  </a:cubicBezTo>
                  <a:cubicBezTo>
                    <a:pt x="627590" y="54502"/>
                    <a:pt x="627590" y="21283"/>
                    <a:pt x="607441" y="127"/>
                  </a:cubicBezTo>
                  <a:close/>
                  <a:moveTo>
                    <a:pt x="567690" y="348357"/>
                  </a:moveTo>
                  <a:cubicBezTo>
                    <a:pt x="537388" y="348357"/>
                    <a:pt x="512826" y="372887"/>
                    <a:pt x="512826" y="403150"/>
                  </a:cubicBezTo>
                  <a:cubicBezTo>
                    <a:pt x="512731" y="405008"/>
                    <a:pt x="512731" y="406873"/>
                    <a:pt x="512826" y="408731"/>
                  </a:cubicBezTo>
                  <a:cubicBezTo>
                    <a:pt x="515912" y="438835"/>
                    <a:pt x="542855" y="460740"/>
                    <a:pt x="572999" y="457652"/>
                  </a:cubicBezTo>
                  <a:cubicBezTo>
                    <a:pt x="598875" y="455007"/>
                    <a:pt x="619328" y="434574"/>
                    <a:pt x="621983" y="408731"/>
                  </a:cubicBezTo>
                  <a:cubicBezTo>
                    <a:pt x="622186" y="406879"/>
                    <a:pt x="622294" y="405014"/>
                    <a:pt x="622300" y="403150"/>
                  </a:cubicBezTo>
                  <a:cubicBezTo>
                    <a:pt x="622300" y="372988"/>
                    <a:pt x="597891" y="348496"/>
                    <a:pt x="567690" y="348357"/>
                  </a:cubicBezTo>
                  <a:close/>
                  <a:moveTo>
                    <a:pt x="750570" y="165712"/>
                  </a:moveTo>
                  <a:cubicBezTo>
                    <a:pt x="720268" y="165712"/>
                    <a:pt x="695706" y="190242"/>
                    <a:pt x="695706" y="220505"/>
                  </a:cubicBezTo>
                  <a:cubicBezTo>
                    <a:pt x="695706" y="250769"/>
                    <a:pt x="720268" y="275299"/>
                    <a:pt x="750570" y="275299"/>
                  </a:cubicBezTo>
                  <a:cubicBezTo>
                    <a:pt x="780872" y="275299"/>
                    <a:pt x="805434" y="250769"/>
                    <a:pt x="805434" y="220505"/>
                  </a:cubicBezTo>
                  <a:cubicBezTo>
                    <a:pt x="805434" y="220486"/>
                    <a:pt x="805434" y="220461"/>
                    <a:pt x="805434" y="220442"/>
                  </a:cubicBezTo>
                  <a:cubicBezTo>
                    <a:pt x="805472" y="190179"/>
                    <a:pt x="780936" y="165623"/>
                    <a:pt x="750634" y="165585"/>
                  </a:cubicBezTo>
                  <a:cubicBezTo>
                    <a:pt x="750615" y="165585"/>
                    <a:pt x="750589" y="165585"/>
                    <a:pt x="750570" y="165585"/>
                  </a:cubicBezTo>
                  <a:close/>
                  <a:moveTo>
                    <a:pt x="933450" y="1078935"/>
                  </a:moveTo>
                  <a:cubicBezTo>
                    <a:pt x="931583" y="1078942"/>
                    <a:pt x="929716" y="1079049"/>
                    <a:pt x="927862" y="1079252"/>
                  </a:cubicBezTo>
                  <a:cubicBezTo>
                    <a:pt x="899884" y="1082112"/>
                    <a:pt x="878605" y="1105641"/>
                    <a:pt x="878586" y="1133729"/>
                  </a:cubicBezTo>
                  <a:cubicBezTo>
                    <a:pt x="878491" y="1135587"/>
                    <a:pt x="878491" y="1137451"/>
                    <a:pt x="878586" y="1139309"/>
                  </a:cubicBezTo>
                  <a:cubicBezTo>
                    <a:pt x="881272" y="1165159"/>
                    <a:pt x="901725" y="1185586"/>
                    <a:pt x="927608" y="1188268"/>
                  </a:cubicBezTo>
                  <a:cubicBezTo>
                    <a:pt x="929462" y="1188471"/>
                    <a:pt x="931329" y="1188579"/>
                    <a:pt x="933196" y="1188585"/>
                  </a:cubicBezTo>
                  <a:cubicBezTo>
                    <a:pt x="961333" y="1188535"/>
                    <a:pt x="984879" y="1167264"/>
                    <a:pt x="987743" y="1139309"/>
                  </a:cubicBezTo>
                  <a:cubicBezTo>
                    <a:pt x="987838" y="1137451"/>
                    <a:pt x="987838" y="1135587"/>
                    <a:pt x="987743" y="1133729"/>
                  </a:cubicBezTo>
                  <a:cubicBezTo>
                    <a:pt x="987812" y="1103637"/>
                    <a:pt x="963574" y="1079119"/>
                    <a:pt x="933450" y="1078808"/>
                  </a:cubicBezTo>
                  <a:close/>
                  <a:moveTo>
                    <a:pt x="750570" y="531001"/>
                  </a:moveTo>
                  <a:cubicBezTo>
                    <a:pt x="720268" y="531001"/>
                    <a:pt x="695706" y="555531"/>
                    <a:pt x="695706" y="585795"/>
                  </a:cubicBezTo>
                  <a:cubicBezTo>
                    <a:pt x="695706" y="616058"/>
                    <a:pt x="720268" y="640588"/>
                    <a:pt x="750570" y="640588"/>
                  </a:cubicBezTo>
                  <a:cubicBezTo>
                    <a:pt x="780872" y="640588"/>
                    <a:pt x="805434" y="616058"/>
                    <a:pt x="805434" y="585795"/>
                  </a:cubicBezTo>
                  <a:cubicBezTo>
                    <a:pt x="805434" y="555531"/>
                    <a:pt x="780872" y="531001"/>
                    <a:pt x="750570" y="531001"/>
                  </a:cubicBezTo>
                  <a:close/>
                  <a:moveTo>
                    <a:pt x="567690" y="713646"/>
                  </a:moveTo>
                  <a:cubicBezTo>
                    <a:pt x="537388" y="713646"/>
                    <a:pt x="512826" y="738176"/>
                    <a:pt x="512826" y="768439"/>
                  </a:cubicBezTo>
                  <a:cubicBezTo>
                    <a:pt x="512826" y="798702"/>
                    <a:pt x="537388" y="823233"/>
                    <a:pt x="567690" y="823233"/>
                  </a:cubicBezTo>
                  <a:cubicBezTo>
                    <a:pt x="597992" y="823233"/>
                    <a:pt x="622554" y="798702"/>
                    <a:pt x="622554" y="768439"/>
                  </a:cubicBezTo>
                  <a:cubicBezTo>
                    <a:pt x="622554" y="738176"/>
                    <a:pt x="597992" y="713646"/>
                    <a:pt x="567690" y="713646"/>
                  </a:cubicBezTo>
                  <a:close/>
                  <a:moveTo>
                    <a:pt x="384810" y="896291"/>
                  </a:moveTo>
                  <a:cubicBezTo>
                    <a:pt x="367494" y="896291"/>
                    <a:pt x="351193" y="904478"/>
                    <a:pt x="340868" y="918360"/>
                  </a:cubicBezTo>
                  <a:cubicBezTo>
                    <a:pt x="356699" y="948376"/>
                    <a:pt x="372872" y="977466"/>
                    <a:pt x="389382" y="1005624"/>
                  </a:cubicBezTo>
                  <a:cubicBezTo>
                    <a:pt x="419583" y="1003639"/>
                    <a:pt x="442455" y="977580"/>
                    <a:pt x="440461" y="947418"/>
                  </a:cubicBezTo>
                  <a:cubicBezTo>
                    <a:pt x="438544" y="918271"/>
                    <a:pt x="414052" y="895770"/>
                    <a:pt x="384810" y="896291"/>
                  </a:cubicBezTo>
                  <a:close/>
                  <a:moveTo>
                    <a:pt x="201930" y="348357"/>
                  </a:moveTo>
                  <a:cubicBezTo>
                    <a:pt x="171628" y="348357"/>
                    <a:pt x="147066" y="372887"/>
                    <a:pt x="147066" y="403150"/>
                  </a:cubicBezTo>
                  <a:cubicBezTo>
                    <a:pt x="146971" y="405008"/>
                    <a:pt x="146971" y="406873"/>
                    <a:pt x="147066" y="408731"/>
                  </a:cubicBezTo>
                  <a:cubicBezTo>
                    <a:pt x="150152" y="438835"/>
                    <a:pt x="177095" y="460740"/>
                    <a:pt x="207239" y="457652"/>
                  </a:cubicBezTo>
                  <a:cubicBezTo>
                    <a:pt x="233115" y="455007"/>
                    <a:pt x="253568" y="434574"/>
                    <a:pt x="256222" y="408731"/>
                  </a:cubicBezTo>
                  <a:cubicBezTo>
                    <a:pt x="256426" y="406879"/>
                    <a:pt x="256534" y="405014"/>
                    <a:pt x="256540" y="403150"/>
                  </a:cubicBezTo>
                  <a:cubicBezTo>
                    <a:pt x="256540" y="372988"/>
                    <a:pt x="232131" y="348496"/>
                    <a:pt x="201930" y="348357"/>
                  </a:cubicBezTo>
                  <a:close/>
                  <a:moveTo>
                    <a:pt x="19050" y="165585"/>
                  </a:moveTo>
                  <a:cubicBezTo>
                    <a:pt x="12548" y="165591"/>
                    <a:pt x="6098" y="166752"/>
                    <a:pt x="0" y="169010"/>
                  </a:cubicBezTo>
                  <a:cubicBezTo>
                    <a:pt x="15791" y="201226"/>
                    <a:pt x="31350" y="234077"/>
                    <a:pt x="46672" y="267562"/>
                  </a:cubicBezTo>
                  <a:cubicBezTo>
                    <a:pt x="72803" y="252303"/>
                    <a:pt x="81597" y="218787"/>
                    <a:pt x="66319" y="192690"/>
                  </a:cubicBezTo>
                  <a:cubicBezTo>
                    <a:pt x="56496" y="175916"/>
                    <a:pt x="38506" y="165598"/>
                    <a:pt x="19050" y="165585"/>
                  </a:cubicBezTo>
                  <a:close/>
                  <a:moveTo>
                    <a:pt x="162179" y="0"/>
                  </a:moveTo>
                  <a:cubicBezTo>
                    <a:pt x="141294" y="21924"/>
                    <a:pt x="142164" y="56607"/>
                    <a:pt x="164116" y="77465"/>
                  </a:cubicBezTo>
                  <a:cubicBezTo>
                    <a:pt x="186068" y="98324"/>
                    <a:pt x="220796" y="97455"/>
                    <a:pt x="241681" y="75531"/>
                  </a:cubicBezTo>
                  <a:cubicBezTo>
                    <a:pt x="261830" y="54375"/>
                    <a:pt x="261830" y="21156"/>
                    <a:pt x="241681" y="0"/>
                  </a:cubicBezTo>
                  <a:close/>
                  <a:moveTo>
                    <a:pt x="567690" y="1078808"/>
                  </a:moveTo>
                  <a:cubicBezTo>
                    <a:pt x="537388" y="1078808"/>
                    <a:pt x="512826" y="1103339"/>
                    <a:pt x="512826" y="1133602"/>
                  </a:cubicBezTo>
                  <a:cubicBezTo>
                    <a:pt x="512731" y="1135460"/>
                    <a:pt x="512731" y="1137324"/>
                    <a:pt x="512826" y="1139182"/>
                  </a:cubicBezTo>
                  <a:cubicBezTo>
                    <a:pt x="515912" y="1169287"/>
                    <a:pt x="542855" y="1191192"/>
                    <a:pt x="572999" y="1188103"/>
                  </a:cubicBezTo>
                  <a:cubicBezTo>
                    <a:pt x="598875" y="1185459"/>
                    <a:pt x="619328" y="1165026"/>
                    <a:pt x="621983" y="1139182"/>
                  </a:cubicBezTo>
                  <a:cubicBezTo>
                    <a:pt x="622186" y="1137331"/>
                    <a:pt x="622294" y="1135466"/>
                    <a:pt x="622300" y="1133602"/>
                  </a:cubicBezTo>
                  <a:cubicBezTo>
                    <a:pt x="622300" y="1103440"/>
                    <a:pt x="597891" y="1078948"/>
                    <a:pt x="567690" y="1078808"/>
                  </a:cubicBezTo>
                  <a:close/>
                  <a:moveTo>
                    <a:pt x="384810" y="165585"/>
                  </a:moveTo>
                  <a:cubicBezTo>
                    <a:pt x="354508" y="165585"/>
                    <a:pt x="329946" y="190115"/>
                    <a:pt x="329946" y="220379"/>
                  </a:cubicBezTo>
                  <a:cubicBezTo>
                    <a:pt x="329946" y="250642"/>
                    <a:pt x="354508" y="275172"/>
                    <a:pt x="384810" y="275172"/>
                  </a:cubicBezTo>
                  <a:cubicBezTo>
                    <a:pt x="415112" y="275172"/>
                    <a:pt x="439674" y="250642"/>
                    <a:pt x="439674" y="220379"/>
                  </a:cubicBezTo>
                  <a:cubicBezTo>
                    <a:pt x="439674" y="220359"/>
                    <a:pt x="439674" y="220334"/>
                    <a:pt x="439674" y="220315"/>
                  </a:cubicBezTo>
                  <a:cubicBezTo>
                    <a:pt x="439674" y="190090"/>
                    <a:pt x="415138" y="165585"/>
                    <a:pt x="384874" y="165585"/>
                  </a:cubicBezTo>
                  <a:cubicBezTo>
                    <a:pt x="384854" y="165585"/>
                    <a:pt x="384829" y="165585"/>
                    <a:pt x="384810" y="165585"/>
                  </a:cubicBezTo>
                  <a:close/>
                  <a:moveTo>
                    <a:pt x="933450" y="713519"/>
                  </a:moveTo>
                  <a:cubicBezTo>
                    <a:pt x="931590" y="713424"/>
                    <a:pt x="929723" y="713424"/>
                    <a:pt x="927862" y="713519"/>
                  </a:cubicBezTo>
                  <a:cubicBezTo>
                    <a:pt x="897700" y="716772"/>
                    <a:pt x="875894" y="743827"/>
                    <a:pt x="879151" y="773950"/>
                  </a:cubicBezTo>
                  <a:cubicBezTo>
                    <a:pt x="881920" y="799584"/>
                    <a:pt x="902195" y="819827"/>
                    <a:pt x="927862" y="822599"/>
                  </a:cubicBezTo>
                  <a:cubicBezTo>
                    <a:pt x="929704" y="822599"/>
                    <a:pt x="931545" y="822599"/>
                    <a:pt x="933450" y="822599"/>
                  </a:cubicBezTo>
                  <a:cubicBezTo>
                    <a:pt x="963752" y="822599"/>
                    <a:pt x="988314" y="798068"/>
                    <a:pt x="988314" y="767805"/>
                  </a:cubicBezTo>
                  <a:cubicBezTo>
                    <a:pt x="988314" y="737542"/>
                    <a:pt x="963752" y="713012"/>
                    <a:pt x="933450" y="713012"/>
                  </a:cubicBezTo>
                  <a:close/>
                  <a:moveTo>
                    <a:pt x="384810" y="530874"/>
                  </a:moveTo>
                  <a:cubicBezTo>
                    <a:pt x="354508" y="530874"/>
                    <a:pt x="329946" y="555404"/>
                    <a:pt x="329946" y="585668"/>
                  </a:cubicBezTo>
                  <a:cubicBezTo>
                    <a:pt x="329946" y="615931"/>
                    <a:pt x="354508" y="640461"/>
                    <a:pt x="384810" y="640461"/>
                  </a:cubicBezTo>
                  <a:cubicBezTo>
                    <a:pt x="415112" y="640461"/>
                    <a:pt x="439674" y="615931"/>
                    <a:pt x="439674" y="585668"/>
                  </a:cubicBezTo>
                  <a:cubicBezTo>
                    <a:pt x="439604" y="555455"/>
                    <a:pt x="415061" y="531001"/>
                    <a:pt x="384810" y="531001"/>
                  </a:cubicBezTo>
                  <a:close/>
                  <a:moveTo>
                    <a:pt x="1847850" y="165585"/>
                  </a:moveTo>
                  <a:cubicBezTo>
                    <a:pt x="1817586" y="165420"/>
                    <a:pt x="1792916" y="189786"/>
                    <a:pt x="1792745" y="220011"/>
                  </a:cubicBezTo>
                  <a:cubicBezTo>
                    <a:pt x="1792662" y="235485"/>
                    <a:pt x="1799139" y="250274"/>
                    <a:pt x="1810576" y="260712"/>
                  </a:cubicBezTo>
                  <a:cubicBezTo>
                    <a:pt x="1823911" y="229048"/>
                    <a:pt x="1837138" y="197440"/>
                    <a:pt x="1850263" y="165902"/>
                  </a:cubicBezTo>
                  <a:close/>
                  <a:moveTo>
                    <a:pt x="1427226" y="951084"/>
                  </a:moveTo>
                  <a:cubicBezTo>
                    <a:pt x="1427232" y="966767"/>
                    <a:pt x="1433982" y="981690"/>
                    <a:pt x="1445768" y="992052"/>
                  </a:cubicBezTo>
                  <a:cubicBezTo>
                    <a:pt x="1464818" y="962563"/>
                    <a:pt x="1483868" y="931868"/>
                    <a:pt x="1502346" y="900222"/>
                  </a:cubicBezTo>
                  <a:cubicBezTo>
                    <a:pt x="1474292" y="888978"/>
                    <a:pt x="1442422" y="902582"/>
                    <a:pt x="1431163" y="930600"/>
                  </a:cubicBezTo>
                  <a:cubicBezTo>
                    <a:pt x="1428560" y="937075"/>
                    <a:pt x="1427226" y="943981"/>
                    <a:pt x="1427226" y="950957"/>
                  </a:cubicBezTo>
                  <a:close/>
                  <a:moveTo>
                    <a:pt x="1482090" y="531001"/>
                  </a:moveTo>
                  <a:cubicBezTo>
                    <a:pt x="1451788" y="531001"/>
                    <a:pt x="1427226" y="555531"/>
                    <a:pt x="1427226" y="585795"/>
                  </a:cubicBezTo>
                  <a:cubicBezTo>
                    <a:pt x="1427226" y="616058"/>
                    <a:pt x="1451788" y="640588"/>
                    <a:pt x="1482090" y="640588"/>
                  </a:cubicBezTo>
                  <a:cubicBezTo>
                    <a:pt x="1512392" y="640588"/>
                    <a:pt x="1536954" y="616058"/>
                    <a:pt x="1536954" y="585795"/>
                  </a:cubicBezTo>
                  <a:cubicBezTo>
                    <a:pt x="1536954" y="555531"/>
                    <a:pt x="1512392" y="531001"/>
                    <a:pt x="1482090" y="531001"/>
                  </a:cubicBezTo>
                  <a:close/>
                  <a:moveTo>
                    <a:pt x="1259459" y="127"/>
                  </a:moveTo>
                  <a:cubicBezTo>
                    <a:pt x="1238574" y="22050"/>
                    <a:pt x="1239444" y="56734"/>
                    <a:pt x="1261396" y="77592"/>
                  </a:cubicBezTo>
                  <a:cubicBezTo>
                    <a:pt x="1283348" y="98450"/>
                    <a:pt x="1318076" y="97582"/>
                    <a:pt x="1338961" y="75658"/>
                  </a:cubicBezTo>
                  <a:cubicBezTo>
                    <a:pt x="1359110" y="54502"/>
                    <a:pt x="1359110" y="21283"/>
                    <a:pt x="1338961" y="127"/>
                  </a:cubicBezTo>
                  <a:close/>
                  <a:moveTo>
                    <a:pt x="1482090" y="165585"/>
                  </a:moveTo>
                  <a:cubicBezTo>
                    <a:pt x="1451788" y="165585"/>
                    <a:pt x="1427226" y="190115"/>
                    <a:pt x="1427226" y="220379"/>
                  </a:cubicBezTo>
                  <a:cubicBezTo>
                    <a:pt x="1427226" y="250642"/>
                    <a:pt x="1451788" y="275172"/>
                    <a:pt x="1482090" y="275172"/>
                  </a:cubicBezTo>
                  <a:cubicBezTo>
                    <a:pt x="1512392" y="275172"/>
                    <a:pt x="1536954" y="250642"/>
                    <a:pt x="1536954" y="220379"/>
                  </a:cubicBezTo>
                  <a:cubicBezTo>
                    <a:pt x="1536954" y="220359"/>
                    <a:pt x="1536954" y="220334"/>
                    <a:pt x="1536954" y="220315"/>
                  </a:cubicBezTo>
                  <a:cubicBezTo>
                    <a:pt x="1536922" y="190077"/>
                    <a:pt x="1512367" y="165585"/>
                    <a:pt x="1482090" y="165585"/>
                  </a:cubicBezTo>
                  <a:close/>
                  <a:moveTo>
                    <a:pt x="1625219" y="0"/>
                  </a:moveTo>
                  <a:cubicBezTo>
                    <a:pt x="1604334" y="21924"/>
                    <a:pt x="1605204" y="56607"/>
                    <a:pt x="1627156" y="77465"/>
                  </a:cubicBezTo>
                  <a:cubicBezTo>
                    <a:pt x="1649108" y="98324"/>
                    <a:pt x="1683836" y="97455"/>
                    <a:pt x="1704721" y="75531"/>
                  </a:cubicBezTo>
                  <a:cubicBezTo>
                    <a:pt x="1724870" y="54375"/>
                    <a:pt x="1724870" y="21156"/>
                    <a:pt x="1704721" y="0"/>
                  </a:cubicBezTo>
                  <a:close/>
                  <a:moveTo>
                    <a:pt x="1299210" y="348230"/>
                  </a:moveTo>
                  <a:cubicBezTo>
                    <a:pt x="1268908" y="348230"/>
                    <a:pt x="1244346" y="372760"/>
                    <a:pt x="1244346" y="403023"/>
                  </a:cubicBezTo>
                  <a:cubicBezTo>
                    <a:pt x="1244251" y="404881"/>
                    <a:pt x="1244251" y="406746"/>
                    <a:pt x="1244346" y="408604"/>
                  </a:cubicBezTo>
                  <a:cubicBezTo>
                    <a:pt x="1247604" y="438728"/>
                    <a:pt x="1274693" y="460505"/>
                    <a:pt x="1304855" y="457252"/>
                  </a:cubicBezTo>
                  <a:cubicBezTo>
                    <a:pt x="1330522" y="454487"/>
                    <a:pt x="1350791" y="434238"/>
                    <a:pt x="1353566" y="408604"/>
                  </a:cubicBezTo>
                  <a:cubicBezTo>
                    <a:pt x="1353566" y="406765"/>
                    <a:pt x="1353566" y="404926"/>
                    <a:pt x="1353566" y="403023"/>
                  </a:cubicBezTo>
                  <a:cubicBezTo>
                    <a:pt x="1353496" y="373007"/>
                    <a:pt x="1329265" y="348636"/>
                    <a:pt x="1299210" y="348357"/>
                  </a:cubicBezTo>
                  <a:close/>
                  <a:moveTo>
                    <a:pt x="1664970" y="348230"/>
                  </a:moveTo>
                  <a:cubicBezTo>
                    <a:pt x="1634668" y="348230"/>
                    <a:pt x="1610106" y="372760"/>
                    <a:pt x="1610106" y="403023"/>
                  </a:cubicBezTo>
                  <a:cubicBezTo>
                    <a:pt x="1610106" y="404926"/>
                    <a:pt x="1610106" y="406765"/>
                    <a:pt x="1610106" y="408604"/>
                  </a:cubicBezTo>
                  <a:cubicBezTo>
                    <a:pt x="1613192" y="438708"/>
                    <a:pt x="1640135" y="460613"/>
                    <a:pt x="1670279" y="457525"/>
                  </a:cubicBezTo>
                  <a:cubicBezTo>
                    <a:pt x="1696155" y="454880"/>
                    <a:pt x="1716608" y="434447"/>
                    <a:pt x="1719263" y="408604"/>
                  </a:cubicBezTo>
                  <a:cubicBezTo>
                    <a:pt x="1719466" y="406752"/>
                    <a:pt x="1719574" y="404888"/>
                    <a:pt x="1719580" y="403023"/>
                  </a:cubicBezTo>
                  <a:cubicBezTo>
                    <a:pt x="1719510" y="372912"/>
                    <a:pt x="1695120" y="348496"/>
                    <a:pt x="1664970" y="348357"/>
                  </a:cubicBezTo>
                  <a:close/>
                  <a:moveTo>
                    <a:pt x="1299210" y="713519"/>
                  </a:moveTo>
                  <a:cubicBezTo>
                    <a:pt x="1268908" y="713519"/>
                    <a:pt x="1244346" y="738049"/>
                    <a:pt x="1244346" y="768312"/>
                  </a:cubicBezTo>
                  <a:cubicBezTo>
                    <a:pt x="1244346" y="798576"/>
                    <a:pt x="1268908" y="823106"/>
                    <a:pt x="1299210" y="823106"/>
                  </a:cubicBezTo>
                  <a:cubicBezTo>
                    <a:pt x="1329512" y="823106"/>
                    <a:pt x="1354074" y="798576"/>
                    <a:pt x="1354074" y="768312"/>
                  </a:cubicBezTo>
                  <a:cubicBezTo>
                    <a:pt x="1354004" y="738100"/>
                    <a:pt x="1329462" y="713646"/>
                    <a:pt x="1299210" y="713646"/>
                  </a:cubicBezTo>
                  <a:close/>
                  <a:moveTo>
                    <a:pt x="1116330" y="1261516"/>
                  </a:moveTo>
                  <a:cubicBezTo>
                    <a:pt x="1086066" y="1261478"/>
                    <a:pt x="1061498" y="1285951"/>
                    <a:pt x="1061466" y="1316183"/>
                  </a:cubicBezTo>
                  <a:cubicBezTo>
                    <a:pt x="1061447" y="1331936"/>
                    <a:pt x="1068229" y="1346934"/>
                    <a:pt x="1080071" y="1357342"/>
                  </a:cubicBezTo>
                  <a:cubicBezTo>
                    <a:pt x="1111701" y="1342628"/>
                    <a:pt x="1141838" y="1324897"/>
                    <a:pt x="1170051" y="1304387"/>
                  </a:cubicBezTo>
                  <a:cubicBezTo>
                    <a:pt x="1164438" y="1279293"/>
                    <a:pt x="1142073" y="1261504"/>
                    <a:pt x="1116330" y="1261643"/>
                  </a:cubicBezTo>
                  <a:close/>
                  <a:moveTo>
                    <a:pt x="933450" y="348293"/>
                  </a:moveTo>
                  <a:cubicBezTo>
                    <a:pt x="931590" y="348198"/>
                    <a:pt x="929723" y="348198"/>
                    <a:pt x="927862" y="348293"/>
                  </a:cubicBezTo>
                  <a:cubicBezTo>
                    <a:pt x="899859" y="351160"/>
                    <a:pt x="878567" y="374719"/>
                    <a:pt x="878586" y="402833"/>
                  </a:cubicBezTo>
                  <a:cubicBezTo>
                    <a:pt x="878491" y="404691"/>
                    <a:pt x="878491" y="406556"/>
                    <a:pt x="878586" y="408414"/>
                  </a:cubicBezTo>
                  <a:cubicBezTo>
                    <a:pt x="881297" y="434250"/>
                    <a:pt x="901738" y="454665"/>
                    <a:pt x="927608" y="457373"/>
                  </a:cubicBezTo>
                  <a:cubicBezTo>
                    <a:pt x="929469" y="457468"/>
                    <a:pt x="931335" y="457468"/>
                    <a:pt x="933196" y="457373"/>
                  </a:cubicBezTo>
                  <a:cubicBezTo>
                    <a:pt x="961320" y="457353"/>
                    <a:pt x="984879" y="436102"/>
                    <a:pt x="987743" y="408160"/>
                  </a:cubicBezTo>
                  <a:cubicBezTo>
                    <a:pt x="987838" y="406302"/>
                    <a:pt x="987838" y="404437"/>
                    <a:pt x="987743" y="402579"/>
                  </a:cubicBezTo>
                  <a:cubicBezTo>
                    <a:pt x="987431" y="372760"/>
                    <a:pt x="963308" y="348667"/>
                    <a:pt x="933450" y="348357"/>
                  </a:cubicBezTo>
                  <a:close/>
                  <a:moveTo>
                    <a:pt x="1116330" y="896227"/>
                  </a:moveTo>
                  <a:cubicBezTo>
                    <a:pt x="1086028" y="896227"/>
                    <a:pt x="1061466" y="920757"/>
                    <a:pt x="1061466" y="951021"/>
                  </a:cubicBezTo>
                  <a:cubicBezTo>
                    <a:pt x="1061466" y="981284"/>
                    <a:pt x="1086028" y="1005814"/>
                    <a:pt x="1116330" y="1005814"/>
                  </a:cubicBezTo>
                  <a:cubicBezTo>
                    <a:pt x="1146632" y="1005814"/>
                    <a:pt x="1171194" y="981284"/>
                    <a:pt x="1171194" y="951021"/>
                  </a:cubicBezTo>
                  <a:cubicBezTo>
                    <a:pt x="1171156" y="920783"/>
                    <a:pt x="1146607" y="896291"/>
                    <a:pt x="1116330" y="896291"/>
                  </a:cubicBezTo>
                  <a:close/>
                  <a:moveTo>
                    <a:pt x="893636" y="127"/>
                  </a:moveTo>
                  <a:cubicBezTo>
                    <a:pt x="872788" y="22088"/>
                    <a:pt x="873709" y="56766"/>
                    <a:pt x="895699" y="77586"/>
                  </a:cubicBezTo>
                  <a:cubicBezTo>
                    <a:pt x="904494" y="85919"/>
                    <a:pt x="915803" y="91107"/>
                    <a:pt x="927862" y="92337"/>
                  </a:cubicBezTo>
                  <a:cubicBezTo>
                    <a:pt x="929716" y="92540"/>
                    <a:pt x="931583" y="92648"/>
                    <a:pt x="933450" y="92654"/>
                  </a:cubicBezTo>
                  <a:cubicBezTo>
                    <a:pt x="963752" y="92635"/>
                    <a:pt x="988301" y="68092"/>
                    <a:pt x="988282" y="37829"/>
                  </a:cubicBezTo>
                  <a:cubicBezTo>
                    <a:pt x="988276" y="23794"/>
                    <a:pt x="982878" y="10299"/>
                    <a:pt x="973201" y="127"/>
                  </a:cubicBezTo>
                  <a:close/>
                  <a:moveTo>
                    <a:pt x="1299210" y="1078808"/>
                  </a:moveTo>
                  <a:cubicBezTo>
                    <a:pt x="1268908" y="1078808"/>
                    <a:pt x="1244346" y="1103339"/>
                    <a:pt x="1244346" y="1133602"/>
                  </a:cubicBezTo>
                  <a:cubicBezTo>
                    <a:pt x="1244251" y="1135460"/>
                    <a:pt x="1244251" y="1137324"/>
                    <a:pt x="1244346" y="1139182"/>
                  </a:cubicBezTo>
                  <a:cubicBezTo>
                    <a:pt x="1247140" y="1166345"/>
                    <a:pt x="1269536" y="1187304"/>
                    <a:pt x="1296861" y="1188332"/>
                  </a:cubicBezTo>
                  <a:cubicBezTo>
                    <a:pt x="1315739" y="1167575"/>
                    <a:pt x="1334326" y="1145569"/>
                    <a:pt x="1352614" y="1122313"/>
                  </a:cubicBezTo>
                  <a:cubicBezTo>
                    <a:pt x="1347311" y="1097048"/>
                    <a:pt x="1325055" y="1078916"/>
                    <a:pt x="1299210" y="1078808"/>
                  </a:cubicBezTo>
                  <a:close/>
                  <a:moveTo>
                    <a:pt x="1116330" y="530874"/>
                  </a:moveTo>
                  <a:cubicBezTo>
                    <a:pt x="1086028" y="530874"/>
                    <a:pt x="1061466" y="555404"/>
                    <a:pt x="1061466" y="585668"/>
                  </a:cubicBezTo>
                  <a:cubicBezTo>
                    <a:pt x="1061466" y="615931"/>
                    <a:pt x="1086028" y="640461"/>
                    <a:pt x="1116330" y="640461"/>
                  </a:cubicBezTo>
                  <a:cubicBezTo>
                    <a:pt x="1146632" y="640461"/>
                    <a:pt x="1171194" y="615931"/>
                    <a:pt x="1171194" y="585668"/>
                  </a:cubicBezTo>
                  <a:cubicBezTo>
                    <a:pt x="1171124" y="555455"/>
                    <a:pt x="1146581" y="531001"/>
                    <a:pt x="1116330" y="531001"/>
                  </a:cubicBezTo>
                  <a:close/>
                  <a:moveTo>
                    <a:pt x="1116330" y="165585"/>
                  </a:moveTo>
                  <a:cubicBezTo>
                    <a:pt x="1086028" y="165585"/>
                    <a:pt x="1061466" y="190115"/>
                    <a:pt x="1061466" y="220379"/>
                  </a:cubicBezTo>
                  <a:cubicBezTo>
                    <a:pt x="1061466" y="250642"/>
                    <a:pt x="1086028" y="275172"/>
                    <a:pt x="1116330" y="275172"/>
                  </a:cubicBezTo>
                  <a:cubicBezTo>
                    <a:pt x="1146632" y="275172"/>
                    <a:pt x="1171194" y="250642"/>
                    <a:pt x="1171194" y="220379"/>
                  </a:cubicBezTo>
                  <a:cubicBezTo>
                    <a:pt x="1171194" y="220359"/>
                    <a:pt x="1171194" y="220334"/>
                    <a:pt x="1171194" y="220315"/>
                  </a:cubicBezTo>
                  <a:cubicBezTo>
                    <a:pt x="1171156" y="190077"/>
                    <a:pt x="1146607" y="165585"/>
                    <a:pt x="1116330" y="165585"/>
                  </a:cubicBezTo>
                  <a:close/>
                </a:path>
              </a:pathLst>
            </a:custGeom>
            <a:solidFill>
              <a:srgbClr val="FFFFFF">
                <a:alpha val="262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6" name="Google Shape;1146;p34"/>
            <p:cNvSpPr/>
            <p:nvPr/>
          </p:nvSpPr>
          <p:spPr>
            <a:xfrm>
              <a:off x="4799544" y="1606595"/>
              <a:ext cx="693848" cy="513616"/>
            </a:xfrm>
            <a:custGeom>
              <a:avLst/>
              <a:gdLst/>
              <a:ahLst/>
              <a:cxnLst/>
              <a:rect l="l" t="t" r="r" b="b"/>
              <a:pathLst>
                <a:path w="1850262" h="1369644" extrusionOk="0">
                  <a:moveTo>
                    <a:pt x="750570" y="896291"/>
                  </a:moveTo>
                  <a:cubicBezTo>
                    <a:pt x="720268" y="896291"/>
                    <a:pt x="695706" y="920821"/>
                    <a:pt x="695706" y="951084"/>
                  </a:cubicBezTo>
                  <a:cubicBezTo>
                    <a:pt x="695706" y="981347"/>
                    <a:pt x="720268" y="1005877"/>
                    <a:pt x="750570" y="1005877"/>
                  </a:cubicBezTo>
                  <a:cubicBezTo>
                    <a:pt x="780872" y="1005877"/>
                    <a:pt x="805434" y="981347"/>
                    <a:pt x="805434" y="951084"/>
                  </a:cubicBezTo>
                  <a:cubicBezTo>
                    <a:pt x="805434" y="920821"/>
                    <a:pt x="780872" y="896291"/>
                    <a:pt x="750570" y="896291"/>
                  </a:cubicBezTo>
                  <a:close/>
                  <a:moveTo>
                    <a:pt x="750570" y="1261643"/>
                  </a:moveTo>
                  <a:cubicBezTo>
                    <a:pt x="720268" y="1261643"/>
                    <a:pt x="695706" y="1286173"/>
                    <a:pt x="695706" y="1316437"/>
                  </a:cubicBezTo>
                  <a:cubicBezTo>
                    <a:pt x="695700" y="1325842"/>
                    <a:pt x="698151" y="1335088"/>
                    <a:pt x="702818" y="1343263"/>
                  </a:cubicBezTo>
                  <a:cubicBezTo>
                    <a:pt x="722274" y="1353473"/>
                    <a:pt x="742436" y="1362294"/>
                    <a:pt x="763143" y="1369645"/>
                  </a:cubicBezTo>
                  <a:cubicBezTo>
                    <a:pt x="792499" y="1362288"/>
                    <a:pt x="810324" y="1332558"/>
                    <a:pt x="802964" y="1303239"/>
                  </a:cubicBezTo>
                  <a:cubicBezTo>
                    <a:pt x="796906" y="1279128"/>
                    <a:pt x="775335" y="1262119"/>
                    <a:pt x="750443" y="1261833"/>
                  </a:cubicBezTo>
                  <a:close/>
                  <a:moveTo>
                    <a:pt x="527939" y="127"/>
                  </a:moveTo>
                  <a:cubicBezTo>
                    <a:pt x="507054" y="22050"/>
                    <a:pt x="507924" y="56734"/>
                    <a:pt x="529876" y="77592"/>
                  </a:cubicBezTo>
                  <a:cubicBezTo>
                    <a:pt x="551828" y="98450"/>
                    <a:pt x="586556" y="97582"/>
                    <a:pt x="607441" y="75658"/>
                  </a:cubicBezTo>
                  <a:cubicBezTo>
                    <a:pt x="627590" y="54502"/>
                    <a:pt x="627590" y="21283"/>
                    <a:pt x="607441" y="127"/>
                  </a:cubicBezTo>
                  <a:close/>
                  <a:moveTo>
                    <a:pt x="567690" y="348357"/>
                  </a:moveTo>
                  <a:cubicBezTo>
                    <a:pt x="537388" y="348357"/>
                    <a:pt x="512826" y="372887"/>
                    <a:pt x="512826" y="403150"/>
                  </a:cubicBezTo>
                  <a:cubicBezTo>
                    <a:pt x="512731" y="405008"/>
                    <a:pt x="512731" y="406873"/>
                    <a:pt x="512826" y="408731"/>
                  </a:cubicBezTo>
                  <a:cubicBezTo>
                    <a:pt x="515912" y="438835"/>
                    <a:pt x="542855" y="460740"/>
                    <a:pt x="572999" y="457652"/>
                  </a:cubicBezTo>
                  <a:cubicBezTo>
                    <a:pt x="598875" y="455007"/>
                    <a:pt x="619328" y="434574"/>
                    <a:pt x="621983" y="408731"/>
                  </a:cubicBezTo>
                  <a:cubicBezTo>
                    <a:pt x="622186" y="406879"/>
                    <a:pt x="622294" y="405014"/>
                    <a:pt x="622300" y="403150"/>
                  </a:cubicBezTo>
                  <a:cubicBezTo>
                    <a:pt x="622300" y="372988"/>
                    <a:pt x="597891" y="348496"/>
                    <a:pt x="567690" y="348357"/>
                  </a:cubicBezTo>
                  <a:close/>
                  <a:moveTo>
                    <a:pt x="750570" y="165712"/>
                  </a:moveTo>
                  <a:cubicBezTo>
                    <a:pt x="720268" y="165712"/>
                    <a:pt x="695706" y="190242"/>
                    <a:pt x="695706" y="220505"/>
                  </a:cubicBezTo>
                  <a:cubicBezTo>
                    <a:pt x="695706" y="250769"/>
                    <a:pt x="720268" y="275299"/>
                    <a:pt x="750570" y="275299"/>
                  </a:cubicBezTo>
                  <a:cubicBezTo>
                    <a:pt x="780872" y="275299"/>
                    <a:pt x="805434" y="250769"/>
                    <a:pt x="805434" y="220505"/>
                  </a:cubicBezTo>
                  <a:cubicBezTo>
                    <a:pt x="805434" y="220486"/>
                    <a:pt x="805434" y="220461"/>
                    <a:pt x="805434" y="220442"/>
                  </a:cubicBezTo>
                  <a:cubicBezTo>
                    <a:pt x="805472" y="190179"/>
                    <a:pt x="780936" y="165623"/>
                    <a:pt x="750634" y="165585"/>
                  </a:cubicBezTo>
                  <a:cubicBezTo>
                    <a:pt x="750615" y="165585"/>
                    <a:pt x="750589" y="165585"/>
                    <a:pt x="750570" y="165585"/>
                  </a:cubicBezTo>
                  <a:close/>
                  <a:moveTo>
                    <a:pt x="933450" y="1078935"/>
                  </a:moveTo>
                  <a:cubicBezTo>
                    <a:pt x="931583" y="1078942"/>
                    <a:pt x="929716" y="1079049"/>
                    <a:pt x="927862" y="1079252"/>
                  </a:cubicBezTo>
                  <a:cubicBezTo>
                    <a:pt x="899884" y="1082112"/>
                    <a:pt x="878605" y="1105641"/>
                    <a:pt x="878586" y="1133729"/>
                  </a:cubicBezTo>
                  <a:cubicBezTo>
                    <a:pt x="878491" y="1135587"/>
                    <a:pt x="878491" y="1137451"/>
                    <a:pt x="878586" y="1139309"/>
                  </a:cubicBezTo>
                  <a:cubicBezTo>
                    <a:pt x="881272" y="1165159"/>
                    <a:pt x="901725" y="1185586"/>
                    <a:pt x="927608" y="1188268"/>
                  </a:cubicBezTo>
                  <a:cubicBezTo>
                    <a:pt x="929462" y="1188471"/>
                    <a:pt x="931329" y="1188579"/>
                    <a:pt x="933196" y="1188585"/>
                  </a:cubicBezTo>
                  <a:cubicBezTo>
                    <a:pt x="961333" y="1188535"/>
                    <a:pt x="984879" y="1167264"/>
                    <a:pt x="987743" y="1139309"/>
                  </a:cubicBezTo>
                  <a:cubicBezTo>
                    <a:pt x="987838" y="1137451"/>
                    <a:pt x="987838" y="1135587"/>
                    <a:pt x="987743" y="1133729"/>
                  </a:cubicBezTo>
                  <a:cubicBezTo>
                    <a:pt x="987812" y="1103637"/>
                    <a:pt x="963574" y="1079119"/>
                    <a:pt x="933450" y="1078808"/>
                  </a:cubicBezTo>
                  <a:close/>
                  <a:moveTo>
                    <a:pt x="750570" y="531001"/>
                  </a:moveTo>
                  <a:cubicBezTo>
                    <a:pt x="720268" y="531001"/>
                    <a:pt x="695706" y="555531"/>
                    <a:pt x="695706" y="585795"/>
                  </a:cubicBezTo>
                  <a:cubicBezTo>
                    <a:pt x="695706" y="616058"/>
                    <a:pt x="720268" y="640588"/>
                    <a:pt x="750570" y="640588"/>
                  </a:cubicBezTo>
                  <a:cubicBezTo>
                    <a:pt x="780872" y="640588"/>
                    <a:pt x="805434" y="616058"/>
                    <a:pt x="805434" y="585795"/>
                  </a:cubicBezTo>
                  <a:cubicBezTo>
                    <a:pt x="805434" y="555531"/>
                    <a:pt x="780872" y="531001"/>
                    <a:pt x="750570" y="531001"/>
                  </a:cubicBezTo>
                  <a:close/>
                  <a:moveTo>
                    <a:pt x="567690" y="713646"/>
                  </a:moveTo>
                  <a:cubicBezTo>
                    <a:pt x="537388" y="713646"/>
                    <a:pt x="512826" y="738176"/>
                    <a:pt x="512826" y="768439"/>
                  </a:cubicBezTo>
                  <a:cubicBezTo>
                    <a:pt x="512826" y="798702"/>
                    <a:pt x="537388" y="823233"/>
                    <a:pt x="567690" y="823233"/>
                  </a:cubicBezTo>
                  <a:cubicBezTo>
                    <a:pt x="597992" y="823233"/>
                    <a:pt x="622554" y="798702"/>
                    <a:pt x="622554" y="768439"/>
                  </a:cubicBezTo>
                  <a:cubicBezTo>
                    <a:pt x="622554" y="738176"/>
                    <a:pt x="597992" y="713646"/>
                    <a:pt x="567690" y="713646"/>
                  </a:cubicBezTo>
                  <a:close/>
                  <a:moveTo>
                    <a:pt x="384810" y="896291"/>
                  </a:moveTo>
                  <a:cubicBezTo>
                    <a:pt x="367494" y="896291"/>
                    <a:pt x="351193" y="904478"/>
                    <a:pt x="340868" y="918360"/>
                  </a:cubicBezTo>
                  <a:cubicBezTo>
                    <a:pt x="356699" y="948376"/>
                    <a:pt x="372872" y="977466"/>
                    <a:pt x="389382" y="1005624"/>
                  </a:cubicBezTo>
                  <a:cubicBezTo>
                    <a:pt x="419583" y="1003639"/>
                    <a:pt x="442455" y="977580"/>
                    <a:pt x="440461" y="947418"/>
                  </a:cubicBezTo>
                  <a:cubicBezTo>
                    <a:pt x="438544" y="918271"/>
                    <a:pt x="414052" y="895770"/>
                    <a:pt x="384810" y="896291"/>
                  </a:cubicBezTo>
                  <a:close/>
                  <a:moveTo>
                    <a:pt x="201930" y="348357"/>
                  </a:moveTo>
                  <a:cubicBezTo>
                    <a:pt x="171628" y="348357"/>
                    <a:pt x="147066" y="372887"/>
                    <a:pt x="147066" y="403150"/>
                  </a:cubicBezTo>
                  <a:cubicBezTo>
                    <a:pt x="146971" y="405008"/>
                    <a:pt x="146971" y="406873"/>
                    <a:pt x="147066" y="408731"/>
                  </a:cubicBezTo>
                  <a:cubicBezTo>
                    <a:pt x="150152" y="438835"/>
                    <a:pt x="177095" y="460740"/>
                    <a:pt x="207239" y="457652"/>
                  </a:cubicBezTo>
                  <a:cubicBezTo>
                    <a:pt x="233115" y="455007"/>
                    <a:pt x="253568" y="434574"/>
                    <a:pt x="256222" y="408731"/>
                  </a:cubicBezTo>
                  <a:cubicBezTo>
                    <a:pt x="256426" y="406879"/>
                    <a:pt x="256534" y="405014"/>
                    <a:pt x="256540" y="403150"/>
                  </a:cubicBezTo>
                  <a:cubicBezTo>
                    <a:pt x="256540" y="372988"/>
                    <a:pt x="232131" y="348496"/>
                    <a:pt x="201930" y="348357"/>
                  </a:cubicBezTo>
                  <a:close/>
                  <a:moveTo>
                    <a:pt x="19050" y="165585"/>
                  </a:moveTo>
                  <a:cubicBezTo>
                    <a:pt x="12548" y="165591"/>
                    <a:pt x="6098" y="166752"/>
                    <a:pt x="0" y="169010"/>
                  </a:cubicBezTo>
                  <a:cubicBezTo>
                    <a:pt x="15791" y="201226"/>
                    <a:pt x="31350" y="234077"/>
                    <a:pt x="46672" y="267562"/>
                  </a:cubicBezTo>
                  <a:cubicBezTo>
                    <a:pt x="72803" y="252303"/>
                    <a:pt x="81597" y="218787"/>
                    <a:pt x="66319" y="192690"/>
                  </a:cubicBezTo>
                  <a:cubicBezTo>
                    <a:pt x="56496" y="175916"/>
                    <a:pt x="38506" y="165598"/>
                    <a:pt x="19050" y="165585"/>
                  </a:cubicBezTo>
                  <a:close/>
                  <a:moveTo>
                    <a:pt x="162179" y="0"/>
                  </a:moveTo>
                  <a:cubicBezTo>
                    <a:pt x="141294" y="21924"/>
                    <a:pt x="142164" y="56607"/>
                    <a:pt x="164116" y="77465"/>
                  </a:cubicBezTo>
                  <a:cubicBezTo>
                    <a:pt x="186068" y="98324"/>
                    <a:pt x="220796" y="97455"/>
                    <a:pt x="241681" y="75531"/>
                  </a:cubicBezTo>
                  <a:cubicBezTo>
                    <a:pt x="261830" y="54375"/>
                    <a:pt x="261830" y="21156"/>
                    <a:pt x="241681" y="0"/>
                  </a:cubicBezTo>
                  <a:close/>
                  <a:moveTo>
                    <a:pt x="567690" y="1078808"/>
                  </a:moveTo>
                  <a:cubicBezTo>
                    <a:pt x="537388" y="1078808"/>
                    <a:pt x="512826" y="1103339"/>
                    <a:pt x="512826" y="1133602"/>
                  </a:cubicBezTo>
                  <a:cubicBezTo>
                    <a:pt x="512731" y="1135460"/>
                    <a:pt x="512731" y="1137324"/>
                    <a:pt x="512826" y="1139182"/>
                  </a:cubicBezTo>
                  <a:cubicBezTo>
                    <a:pt x="515912" y="1169287"/>
                    <a:pt x="542855" y="1191192"/>
                    <a:pt x="572999" y="1188103"/>
                  </a:cubicBezTo>
                  <a:cubicBezTo>
                    <a:pt x="598875" y="1185459"/>
                    <a:pt x="619328" y="1165026"/>
                    <a:pt x="621983" y="1139182"/>
                  </a:cubicBezTo>
                  <a:cubicBezTo>
                    <a:pt x="622186" y="1137331"/>
                    <a:pt x="622294" y="1135466"/>
                    <a:pt x="622300" y="1133602"/>
                  </a:cubicBezTo>
                  <a:cubicBezTo>
                    <a:pt x="622300" y="1103440"/>
                    <a:pt x="597891" y="1078948"/>
                    <a:pt x="567690" y="1078808"/>
                  </a:cubicBezTo>
                  <a:close/>
                  <a:moveTo>
                    <a:pt x="384810" y="165585"/>
                  </a:moveTo>
                  <a:cubicBezTo>
                    <a:pt x="354508" y="165585"/>
                    <a:pt x="329946" y="190115"/>
                    <a:pt x="329946" y="220379"/>
                  </a:cubicBezTo>
                  <a:cubicBezTo>
                    <a:pt x="329946" y="250642"/>
                    <a:pt x="354508" y="275172"/>
                    <a:pt x="384810" y="275172"/>
                  </a:cubicBezTo>
                  <a:cubicBezTo>
                    <a:pt x="415112" y="275172"/>
                    <a:pt x="439674" y="250642"/>
                    <a:pt x="439674" y="220379"/>
                  </a:cubicBezTo>
                  <a:cubicBezTo>
                    <a:pt x="439674" y="220359"/>
                    <a:pt x="439674" y="220334"/>
                    <a:pt x="439674" y="220315"/>
                  </a:cubicBezTo>
                  <a:cubicBezTo>
                    <a:pt x="439674" y="190090"/>
                    <a:pt x="415138" y="165585"/>
                    <a:pt x="384874" y="165585"/>
                  </a:cubicBezTo>
                  <a:cubicBezTo>
                    <a:pt x="384854" y="165585"/>
                    <a:pt x="384829" y="165585"/>
                    <a:pt x="384810" y="165585"/>
                  </a:cubicBezTo>
                  <a:close/>
                  <a:moveTo>
                    <a:pt x="933450" y="713519"/>
                  </a:moveTo>
                  <a:cubicBezTo>
                    <a:pt x="931590" y="713424"/>
                    <a:pt x="929723" y="713424"/>
                    <a:pt x="927862" y="713519"/>
                  </a:cubicBezTo>
                  <a:cubicBezTo>
                    <a:pt x="897700" y="716772"/>
                    <a:pt x="875894" y="743827"/>
                    <a:pt x="879151" y="773950"/>
                  </a:cubicBezTo>
                  <a:cubicBezTo>
                    <a:pt x="881920" y="799584"/>
                    <a:pt x="902195" y="819827"/>
                    <a:pt x="927862" y="822599"/>
                  </a:cubicBezTo>
                  <a:cubicBezTo>
                    <a:pt x="929704" y="822599"/>
                    <a:pt x="931545" y="822599"/>
                    <a:pt x="933450" y="822599"/>
                  </a:cubicBezTo>
                  <a:cubicBezTo>
                    <a:pt x="963752" y="822599"/>
                    <a:pt x="988314" y="798068"/>
                    <a:pt x="988314" y="767805"/>
                  </a:cubicBezTo>
                  <a:cubicBezTo>
                    <a:pt x="988314" y="737542"/>
                    <a:pt x="963752" y="713012"/>
                    <a:pt x="933450" y="713012"/>
                  </a:cubicBezTo>
                  <a:close/>
                  <a:moveTo>
                    <a:pt x="384810" y="530874"/>
                  </a:moveTo>
                  <a:cubicBezTo>
                    <a:pt x="354508" y="530874"/>
                    <a:pt x="329946" y="555404"/>
                    <a:pt x="329946" y="585668"/>
                  </a:cubicBezTo>
                  <a:cubicBezTo>
                    <a:pt x="329946" y="615931"/>
                    <a:pt x="354508" y="640461"/>
                    <a:pt x="384810" y="640461"/>
                  </a:cubicBezTo>
                  <a:cubicBezTo>
                    <a:pt x="415112" y="640461"/>
                    <a:pt x="439674" y="615931"/>
                    <a:pt x="439674" y="585668"/>
                  </a:cubicBezTo>
                  <a:cubicBezTo>
                    <a:pt x="439604" y="555455"/>
                    <a:pt x="415061" y="531001"/>
                    <a:pt x="384810" y="531001"/>
                  </a:cubicBezTo>
                  <a:close/>
                  <a:moveTo>
                    <a:pt x="1847850" y="165585"/>
                  </a:moveTo>
                  <a:cubicBezTo>
                    <a:pt x="1817586" y="165420"/>
                    <a:pt x="1792916" y="189786"/>
                    <a:pt x="1792745" y="220011"/>
                  </a:cubicBezTo>
                  <a:cubicBezTo>
                    <a:pt x="1792662" y="235485"/>
                    <a:pt x="1799139" y="250274"/>
                    <a:pt x="1810576" y="260712"/>
                  </a:cubicBezTo>
                  <a:cubicBezTo>
                    <a:pt x="1823911" y="229048"/>
                    <a:pt x="1837138" y="197440"/>
                    <a:pt x="1850263" y="165902"/>
                  </a:cubicBezTo>
                  <a:close/>
                  <a:moveTo>
                    <a:pt x="1427226" y="951084"/>
                  </a:moveTo>
                  <a:cubicBezTo>
                    <a:pt x="1427232" y="966767"/>
                    <a:pt x="1433982" y="981690"/>
                    <a:pt x="1445768" y="992052"/>
                  </a:cubicBezTo>
                  <a:cubicBezTo>
                    <a:pt x="1464818" y="962563"/>
                    <a:pt x="1483868" y="931868"/>
                    <a:pt x="1502346" y="900222"/>
                  </a:cubicBezTo>
                  <a:cubicBezTo>
                    <a:pt x="1474292" y="888978"/>
                    <a:pt x="1442422" y="902582"/>
                    <a:pt x="1431163" y="930600"/>
                  </a:cubicBezTo>
                  <a:cubicBezTo>
                    <a:pt x="1428560" y="937075"/>
                    <a:pt x="1427226" y="943981"/>
                    <a:pt x="1427226" y="950957"/>
                  </a:cubicBezTo>
                  <a:close/>
                  <a:moveTo>
                    <a:pt x="1482090" y="531001"/>
                  </a:moveTo>
                  <a:cubicBezTo>
                    <a:pt x="1451788" y="531001"/>
                    <a:pt x="1427226" y="555531"/>
                    <a:pt x="1427226" y="585795"/>
                  </a:cubicBezTo>
                  <a:cubicBezTo>
                    <a:pt x="1427226" y="616058"/>
                    <a:pt x="1451788" y="640588"/>
                    <a:pt x="1482090" y="640588"/>
                  </a:cubicBezTo>
                  <a:cubicBezTo>
                    <a:pt x="1512392" y="640588"/>
                    <a:pt x="1536954" y="616058"/>
                    <a:pt x="1536954" y="585795"/>
                  </a:cubicBezTo>
                  <a:cubicBezTo>
                    <a:pt x="1536954" y="555531"/>
                    <a:pt x="1512392" y="531001"/>
                    <a:pt x="1482090" y="531001"/>
                  </a:cubicBezTo>
                  <a:close/>
                  <a:moveTo>
                    <a:pt x="1259459" y="127"/>
                  </a:moveTo>
                  <a:cubicBezTo>
                    <a:pt x="1238574" y="22050"/>
                    <a:pt x="1239444" y="56734"/>
                    <a:pt x="1261396" y="77592"/>
                  </a:cubicBezTo>
                  <a:cubicBezTo>
                    <a:pt x="1283348" y="98450"/>
                    <a:pt x="1318076" y="97582"/>
                    <a:pt x="1338961" y="75658"/>
                  </a:cubicBezTo>
                  <a:cubicBezTo>
                    <a:pt x="1359110" y="54502"/>
                    <a:pt x="1359110" y="21283"/>
                    <a:pt x="1338961" y="127"/>
                  </a:cubicBezTo>
                  <a:close/>
                  <a:moveTo>
                    <a:pt x="1482090" y="165585"/>
                  </a:moveTo>
                  <a:cubicBezTo>
                    <a:pt x="1451788" y="165585"/>
                    <a:pt x="1427226" y="190115"/>
                    <a:pt x="1427226" y="220379"/>
                  </a:cubicBezTo>
                  <a:cubicBezTo>
                    <a:pt x="1427226" y="250642"/>
                    <a:pt x="1451788" y="275172"/>
                    <a:pt x="1482090" y="275172"/>
                  </a:cubicBezTo>
                  <a:cubicBezTo>
                    <a:pt x="1512392" y="275172"/>
                    <a:pt x="1536954" y="250642"/>
                    <a:pt x="1536954" y="220379"/>
                  </a:cubicBezTo>
                  <a:cubicBezTo>
                    <a:pt x="1536954" y="220359"/>
                    <a:pt x="1536954" y="220334"/>
                    <a:pt x="1536954" y="220315"/>
                  </a:cubicBezTo>
                  <a:cubicBezTo>
                    <a:pt x="1536922" y="190077"/>
                    <a:pt x="1512367" y="165585"/>
                    <a:pt x="1482090" y="165585"/>
                  </a:cubicBezTo>
                  <a:close/>
                  <a:moveTo>
                    <a:pt x="1625219" y="0"/>
                  </a:moveTo>
                  <a:cubicBezTo>
                    <a:pt x="1604334" y="21924"/>
                    <a:pt x="1605204" y="56607"/>
                    <a:pt x="1627156" y="77465"/>
                  </a:cubicBezTo>
                  <a:cubicBezTo>
                    <a:pt x="1649108" y="98324"/>
                    <a:pt x="1683836" y="97455"/>
                    <a:pt x="1704721" y="75531"/>
                  </a:cubicBezTo>
                  <a:cubicBezTo>
                    <a:pt x="1724870" y="54375"/>
                    <a:pt x="1724870" y="21156"/>
                    <a:pt x="1704721" y="0"/>
                  </a:cubicBezTo>
                  <a:close/>
                  <a:moveTo>
                    <a:pt x="1299210" y="348230"/>
                  </a:moveTo>
                  <a:cubicBezTo>
                    <a:pt x="1268908" y="348230"/>
                    <a:pt x="1244346" y="372760"/>
                    <a:pt x="1244346" y="403023"/>
                  </a:cubicBezTo>
                  <a:cubicBezTo>
                    <a:pt x="1244251" y="404881"/>
                    <a:pt x="1244251" y="406746"/>
                    <a:pt x="1244346" y="408604"/>
                  </a:cubicBezTo>
                  <a:cubicBezTo>
                    <a:pt x="1247604" y="438728"/>
                    <a:pt x="1274693" y="460505"/>
                    <a:pt x="1304855" y="457252"/>
                  </a:cubicBezTo>
                  <a:cubicBezTo>
                    <a:pt x="1330522" y="454487"/>
                    <a:pt x="1350791" y="434238"/>
                    <a:pt x="1353566" y="408604"/>
                  </a:cubicBezTo>
                  <a:cubicBezTo>
                    <a:pt x="1353566" y="406765"/>
                    <a:pt x="1353566" y="404926"/>
                    <a:pt x="1353566" y="403023"/>
                  </a:cubicBezTo>
                  <a:cubicBezTo>
                    <a:pt x="1353496" y="373007"/>
                    <a:pt x="1329265" y="348636"/>
                    <a:pt x="1299210" y="348357"/>
                  </a:cubicBezTo>
                  <a:close/>
                  <a:moveTo>
                    <a:pt x="1664970" y="348230"/>
                  </a:moveTo>
                  <a:cubicBezTo>
                    <a:pt x="1634668" y="348230"/>
                    <a:pt x="1610106" y="372760"/>
                    <a:pt x="1610106" y="403023"/>
                  </a:cubicBezTo>
                  <a:cubicBezTo>
                    <a:pt x="1610106" y="404926"/>
                    <a:pt x="1610106" y="406765"/>
                    <a:pt x="1610106" y="408604"/>
                  </a:cubicBezTo>
                  <a:cubicBezTo>
                    <a:pt x="1613192" y="438708"/>
                    <a:pt x="1640135" y="460613"/>
                    <a:pt x="1670279" y="457525"/>
                  </a:cubicBezTo>
                  <a:cubicBezTo>
                    <a:pt x="1696155" y="454880"/>
                    <a:pt x="1716608" y="434447"/>
                    <a:pt x="1719263" y="408604"/>
                  </a:cubicBezTo>
                  <a:cubicBezTo>
                    <a:pt x="1719466" y="406752"/>
                    <a:pt x="1719574" y="404888"/>
                    <a:pt x="1719580" y="403023"/>
                  </a:cubicBezTo>
                  <a:cubicBezTo>
                    <a:pt x="1719510" y="372912"/>
                    <a:pt x="1695120" y="348496"/>
                    <a:pt x="1664970" y="348357"/>
                  </a:cubicBezTo>
                  <a:close/>
                  <a:moveTo>
                    <a:pt x="1299210" y="713519"/>
                  </a:moveTo>
                  <a:cubicBezTo>
                    <a:pt x="1268908" y="713519"/>
                    <a:pt x="1244346" y="738049"/>
                    <a:pt x="1244346" y="768312"/>
                  </a:cubicBezTo>
                  <a:cubicBezTo>
                    <a:pt x="1244346" y="798576"/>
                    <a:pt x="1268908" y="823106"/>
                    <a:pt x="1299210" y="823106"/>
                  </a:cubicBezTo>
                  <a:cubicBezTo>
                    <a:pt x="1329512" y="823106"/>
                    <a:pt x="1354074" y="798576"/>
                    <a:pt x="1354074" y="768312"/>
                  </a:cubicBezTo>
                  <a:cubicBezTo>
                    <a:pt x="1354004" y="738100"/>
                    <a:pt x="1329462" y="713646"/>
                    <a:pt x="1299210" y="713646"/>
                  </a:cubicBezTo>
                  <a:close/>
                  <a:moveTo>
                    <a:pt x="1116330" y="1261516"/>
                  </a:moveTo>
                  <a:cubicBezTo>
                    <a:pt x="1086066" y="1261478"/>
                    <a:pt x="1061498" y="1285951"/>
                    <a:pt x="1061466" y="1316183"/>
                  </a:cubicBezTo>
                  <a:cubicBezTo>
                    <a:pt x="1061447" y="1331936"/>
                    <a:pt x="1068229" y="1346934"/>
                    <a:pt x="1080071" y="1357342"/>
                  </a:cubicBezTo>
                  <a:cubicBezTo>
                    <a:pt x="1111701" y="1342628"/>
                    <a:pt x="1141838" y="1324897"/>
                    <a:pt x="1170051" y="1304387"/>
                  </a:cubicBezTo>
                  <a:cubicBezTo>
                    <a:pt x="1164438" y="1279293"/>
                    <a:pt x="1142073" y="1261504"/>
                    <a:pt x="1116330" y="1261643"/>
                  </a:cubicBezTo>
                  <a:close/>
                  <a:moveTo>
                    <a:pt x="933450" y="348293"/>
                  </a:moveTo>
                  <a:cubicBezTo>
                    <a:pt x="931590" y="348198"/>
                    <a:pt x="929723" y="348198"/>
                    <a:pt x="927862" y="348293"/>
                  </a:cubicBezTo>
                  <a:cubicBezTo>
                    <a:pt x="899859" y="351160"/>
                    <a:pt x="878567" y="374719"/>
                    <a:pt x="878586" y="402833"/>
                  </a:cubicBezTo>
                  <a:cubicBezTo>
                    <a:pt x="878491" y="404691"/>
                    <a:pt x="878491" y="406556"/>
                    <a:pt x="878586" y="408414"/>
                  </a:cubicBezTo>
                  <a:cubicBezTo>
                    <a:pt x="881297" y="434250"/>
                    <a:pt x="901738" y="454665"/>
                    <a:pt x="927608" y="457373"/>
                  </a:cubicBezTo>
                  <a:cubicBezTo>
                    <a:pt x="929469" y="457468"/>
                    <a:pt x="931335" y="457468"/>
                    <a:pt x="933196" y="457373"/>
                  </a:cubicBezTo>
                  <a:cubicBezTo>
                    <a:pt x="961320" y="457353"/>
                    <a:pt x="984879" y="436102"/>
                    <a:pt x="987743" y="408160"/>
                  </a:cubicBezTo>
                  <a:cubicBezTo>
                    <a:pt x="987838" y="406302"/>
                    <a:pt x="987838" y="404437"/>
                    <a:pt x="987743" y="402579"/>
                  </a:cubicBezTo>
                  <a:cubicBezTo>
                    <a:pt x="987431" y="372760"/>
                    <a:pt x="963308" y="348667"/>
                    <a:pt x="933450" y="348357"/>
                  </a:cubicBezTo>
                  <a:close/>
                  <a:moveTo>
                    <a:pt x="1116330" y="896227"/>
                  </a:moveTo>
                  <a:cubicBezTo>
                    <a:pt x="1086028" y="896227"/>
                    <a:pt x="1061466" y="920757"/>
                    <a:pt x="1061466" y="951021"/>
                  </a:cubicBezTo>
                  <a:cubicBezTo>
                    <a:pt x="1061466" y="981284"/>
                    <a:pt x="1086028" y="1005814"/>
                    <a:pt x="1116330" y="1005814"/>
                  </a:cubicBezTo>
                  <a:cubicBezTo>
                    <a:pt x="1146632" y="1005814"/>
                    <a:pt x="1171194" y="981284"/>
                    <a:pt x="1171194" y="951021"/>
                  </a:cubicBezTo>
                  <a:cubicBezTo>
                    <a:pt x="1171156" y="920783"/>
                    <a:pt x="1146607" y="896291"/>
                    <a:pt x="1116330" y="896291"/>
                  </a:cubicBezTo>
                  <a:close/>
                  <a:moveTo>
                    <a:pt x="893636" y="127"/>
                  </a:moveTo>
                  <a:cubicBezTo>
                    <a:pt x="872788" y="22088"/>
                    <a:pt x="873709" y="56766"/>
                    <a:pt x="895699" y="77586"/>
                  </a:cubicBezTo>
                  <a:cubicBezTo>
                    <a:pt x="904494" y="85919"/>
                    <a:pt x="915803" y="91107"/>
                    <a:pt x="927862" y="92337"/>
                  </a:cubicBezTo>
                  <a:cubicBezTo>
                    <a:pt x="929716" y="92540"/>
                    <a:pt x="931583" y="92648"/>
                    <a:pt x="933450" y="92654"/>
                  </a:cubicBezTo>
                  <a:cubicBezTo>
                    <a:pt x="963752" y="92635"/>
                    <a:pt x="988301" y="68092"/>
                    <a:pt x="988282" y="37829"/>
                  </a:cubicBezTo>
                  <a:cubicBezTo>
                    <a:pt x="988276" y="23794"/>
                    <a:pt x="982878" y="10299"/>
                    <a:pt x="973201" y="127"/>
                  </a:cubicBezTo>
                  <a:close/>
                  <a:moveTo>
                    <a:pt x="1299210" y="1078808"/>
                  </a:moveTo>
                  <a:cubicBezTo>
                    <a:pt x="1268908" y="1078808"/>
                    <a:pt x="1244346" y="1103339"/>
                    <a:pt x="1244346" y="1133602"/>
                  </a:cubicBezTo>
                  <a:cubicBezTo>
                    <a:pt x="1244251" y="1135460"/>
                    <a:pt x="1244251" y="1137324"/>
                    <a:pt x="1244346" y="1139182"/>
                  </a:cubicBezTo>
                  <a:cubicBezTo>
                    <a:pt x="1247140" y="1166345"/>
                    <a:pt x="1269536" y="1187304"/>
                    <a:pt x="1296861" y="1188332"/>
                  </a:cubicBezTo>
                  <a:cubicBezTo>
                    <a:pt x="1315739" y="1167575"/>
                    <a:pt x="1334326" y="1145569"/>
                    <a:pt x="1352614" y="1122313"/>
                  </a:cubicBezTo>
                  <a:cubicBezTo>
                    <a:pt x="1347311" y="1097048"/>
                    <a:pt x="1325055" y="1078916"/>
                    <a:pt x="1299210" y="1078808"/>
                  </a:cubicBezTo>
                  <a:close/>
                  <a:moveTo>
                    <a:pt x="1116330" y="530874"/>
                  </a:moveTo>
                  <a:cubicBezTo>
                    <a:pt x="1086028" y="530874"/>
                    <a:pt x="1061466" y="555404"/>
                    <a:pt x="1061466" y="585668"/>
                  </a:cubicBezTo>
                  <a:cubicBezTo>
                    <a:pt x="1061466" y="615931"/>
                    <a:pt x="1086028" y="640461"/>
                    <a:pt x="1116330" y="640461"/>
                  </a:cubicBezTo>
                  <a:cubicBezTo>
                    <a:pt x="1146632" y="640461"/>
                    <a:pt x="1171194" y="615931"/>
                    <a:pt x="1171194" y="585668"/>
                  </a:cubicBezTo>
                  <a:cubicBezTo>
                    <a:pt x="1171124" y="555455"/>
                    <a:pt x="1146581" y="531001"/>
                    <a:pt x="1116330" y="531001"/>
                  </a:cubicBezTo>
                  <a:close/>
                  <a:moveTo>
                    <a:pt x="1116330" y="165585"/>
                  </a:moveTo>
                  <a:cubicBezTo>
                    <a:pt x="1086028" y="165585"/>
                    <a:pt x="1061466" y="190115"/>
                    <a:pt x="1061466" y="220379"/>
                  </a:cubicBezTo>
                  <a:cubicBezTo>
                    <a:pt x="1061466" y="250642"/>
                    <a:pt x="1086028" y="275172"/>
                    <a:pt x="1116330" y="275172"/>
                  </a:cubicBezTo>
                  <a:cubicBezTo>
                    <a:pt x="1146632" y="275172"/>
                    <a:pt x="1171194" y="250642"/>
                    <a:pt x="1171194" y="220379"/>
                  </a:cubicBezTo>
                  <a:cubicBezTo>
                    <a:pt x="1171194" y="220359"/>
                    <a:pt x="1171194" y="220334"/>
                    <a:pt x="1171194" y="220315"/>
                  </a:cubicBezTo>
                  <a:cubicBezTo>
                    <a:pt x="1171156" y="190077"/>
                    <a:pt x="1146607" y="165585"/>
                    <a:pt x="1116330" y="165585"/>
                  </a:cubicBezTo>
                  <a:close/>
                </a:path>
              </a:pathLst>
            </a:custGeom>
            <a:solidFill>
              <a:srgbClr val="04152C">
                <a:alpha val="134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7" name="Google Shape;1147;p34"/>
            <p:cNvSpPr/>
            <p:nvPr/>
          </p:nvSpPr>
          <p:spPr>
            <a:xfrm rot="10800000" flipH="1">
              <a:off x="4377375" y="1454281"/>
              <a:ext cx="389112" cy="153155"/>
            </a:xfrm>
            <a:custGeom>
              <a:avLst/>
              <a:gdLst/>
              <a:ahLst/>
              <a:cxnLst/>
              <a:rect l="l" t="t" r="r" b="b"/>
              <a:pathLst>
                <a:path w="1225550" h="380509" extrusionOk="0">
                  <a:moveTo>
                    <a:pt x="607632" y="380510"/>
                  </a:moveTo>
                  <a:cubicBezTo>
                    <a:pt x="862712" y="380510"/>
                    <a:pt x="1059435" y="217271"/>
                    <a:pt x="1225550" y="0"/>
                  </a:cubicBezTo>
                  <a:lnTo>
                    <a:pt x="0" y="0"/>
                  </a:lnTo>
                  <a:cubicBezTo>
                    <a:pt x="173101" y="220442"/>
                    <a:pt x="370078" y="380510"/>
                    <a:pt x="607632" y="380510"/>
                  </a:cubicBezTo>
                  <a:close/>
                </a:path>
              </a:pathLst>
            </a:custGeom>
            <a:solidFill>
              <a:srgbClr val="17A89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8" name="Google Shape;1148;p34"/>
            <p:cNvSpPr/>
            <p:nvPr/>
          </p:nvSpPr>
          <p:spPr>
            <a:xfrm flipH="1">
              <a:off x="774577" y="1131008"/>
              <a:ext cx="683038" cy="475637"/>
            </a:xfrm>
            <a:custGeom>
              <a:avLst/>
              <a:gdLst/>
              <a:ahLst/>
              <a:cxnLst/>
              <a:rect l="l" t="t" r="r" b="b"/>
              <a:pathLst>
                <a:path w="1821434" h="1268365" extrusionOk="0">
                  <a:moveTo>
                    <a:pt x="840804" y="0"/>
                  </a:moveTo>
                  <a:cubicBezTo>
                    <a:pt x="537718" y="0"/>
                    <a:pt x="314134" y="728422"/>
                    <a:pt x="0" y="1268366"/>
                  </a:cubicBezTo>
                  <a:lnTo>
                    <a:pt x="1821435" y="1268366"/>
                  </a:lnTo>
                  <a:cubicBezTo>
                    <a:pt x="1438784" y="781440"/>
                    <a:pt x="1172337" y="0"/>
                    <a:pt x="840804" y="0"/>
                  </a:cubicBezTo>
                  <a:close/>
                </a:path>
              </a:pathLst>
            </a:custGeom>
            <a:gradFill>
              <a:gsLst>
                <a:gs pos="0">
                  <a:srgbClr val="C182FF">
                    <a:alpha val="53333"/>
                  </a:srgbClr>
                </a:gs>
                <a:gs pos="100000">
                  <a:srgbClr val="002FFF">
                    <a:alpha val="58431"/>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9" name="Google Shape;1149;p34"/>
            <p:cNvSpPr/>
            <p:nvPr/>
          </p:nvSpPr>
          <p:spPr>
            <a:xfrm>
              <a:off x="4571564" y="989079"/>
              <a:ext cx="4572000" cy="1110066"/>
            </a:xfrm>
            <a:custGeom>
              <a:avLst/>
              <a:gdLst/>
              <a:ahLst/>
              <a:cxnLst/>
              <a:rect l="l" t="t" r="r" b="b"/>
              <a:pathLst>
                <a:path w="12192000" h="2960175" extrusionOk="0">
                  <a:moveTo>
                    <a:pt x="0" y="333390"/>
                  </a:moveTo>
                  <a:cubicBezTo>
                    <a:pt x="514350" y="333390"/>
                    <a:pt x="699072" y="1437375"/>
                    <a:pt x="1490980" y="1437375"/>
                  </a:cubicBezTo>
                  <a:cubicBezTo>
                    <a:pt x="2642870" y="1437375"/>
                    <a:pt x="2642870" y="0"/>
                    <a:pt x="3794697" y="0"/>
                  </a:cubicBezTo>
                  <a:cubicBezTo>
                    <a:pt x="4946523" y="0"/>
                    <a:pt x="4946650" y="2960175"/>
                    <a:pt x="6098413" y="2960175"/>
                  </a:cubicBezTo>
                  <a:cubicBezTo>
                    <a:pt x="7250176" y="2960175"/>
                    <a:pt x="7250303" y="571082"/>
                    <a:pt x="8402130" y="571082"/>
                  </a:cubicBezTo>
                  <a:cubicBezTo>
                    <a:pt x="9553956" y="571082"/>
                    <a:pt x="9490519" y="2769920"/>
                    <a:pt x="10642600" y="2769920"/>
                  </a:cubicBezTo>
                  <a:cubicBezTo>
                    <a:pt x="11588052" y="2769920"/>
                    <a:pt x="11586337" y="903964"/>
                    <a:pt x="12192000" y="235155"/>
                  </a:cubicBez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0" name="Google Shape;1150;p34"/>
            <p:cNvSpPr/>
            <p:nvPr/>
          </p:nvSpPr>
          <p:spPr>
            <a:xfrm flipH="1">
              <a:off x="218" y="989079"/>
              <a:ext cx="4572000" cy="1110066"/>
            </a:xfrm>
            <a:custGeom>
              <a:avLst/>
              <a:gdLst/>
              <a:ahLst/>
              <a:cxnLst/>
              <a:rect l="l" t="t" r="r" b="b"/>
              <a:pathLst>
                <a:path w="12192000" h="2960175" extrusionOk="0">
                  <a:moveTo>
                    <a:pt x="0" y="333390"/>
                  </a:moveTo>
                  <a:cubicBezTo>
                    <a:pt x="514350" y="333390"/>
                    <a:pt x="699072" y="1437375"/>
                    <a:pt x="1490980" y="1437375"/>
                  </a:cubicBezTo>
                  <a:cubicBezTo>
                    <a:pt x="2642870" y="1437375"/>
                    <a:pt x="2642870" y="0"/>
                    <a:pt x="3794697" y="0"/>
                  </a:cubicBezTo>
                  <a:cubicBezTo>
                    <a:pt x="4946523" y="0"/>
                    <a:pt x="4946650" y="2960175"/>
                    <a:pt x="6098413" y="2960175"/>
                  </a:cubicBezTo>
                  <a:cubicBezTo>
                    <a:pt x="7250176" y="2960175"/>
                    <a:pt x="7250303" y="571082"/>
                    <a:pt x="8402130" y="571082"/>
                  </a:cubicBezTo>
                  <a:cubicBezTo>
                    <a:pt x="9553956" y="571082"/>
                    <a:pt x="9490519" y="2769920"/>
                    <a:pt x="10642600" y="2769920"/>
                  </a:cubicBezTo>
                  <a:cubicBezTo>
                    <a:pt x="11588052" y="2769920"/>
                    <a:pt x="11586337" y="903964"/>
                    <a:pt x="12192000" y="235155"/>
                  </a:cubicBez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51" name="Google Shape;1151;p34"/>
          <p:cNvSpPr/>
          <p:nvPr/>
        </p:nvSpPr>
        <p:spPr>
          <a:xfrm>
            <a:off x="3641050" y="1640725"/>
            <a:ext cx="1862100" cy="1862100"/>
          </a:xfrm>
          <a:prstGeom prst="ellipse">
            <a:avLst/>
          </a:prstGeom>
          <a:gradFill>
            <a:gsLst>
              <a:gs pos="0">
                <a:srgbClr val="BEF176"/>
              </a:gs>
              <a:gs pos="50000">
                <a:schemeClr val="accent2"/>
              </a:gs>
              <a:gs pos="100000">
                <a:srgbClr val="AF9FFF"/>
              </a:gs>
            </a:gsLst>
            <a:lin ang="5400012" scaled="0"/>
          </a:gradFill>
          <a:ln>
            <a:noFill/>
          </a:ln>
          <a:effectLst>
            <a:outerShdw blurRad="285750" algn="bl" rotWithShape="0">
              <a:schemeClr val="l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 name="Google Shape;1154;p34"/>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16</a:t>
            </a:fld>
            <a:endParaRPr/>
          </a:p>
        </p:txBody>
      </p:sp>
      <p:sp>
        <p:nvSpPr>
          <p:cNvPr id="1152" name="Google Shape;1152;p34"/>
          <p:cNvSpPr txBox="1">
            <a:spLocks noGrp="1"/>
          </p:cNvSpPr>
          <p:nvPr>
            <p:ph type="ctrTitle" idx="4294967295"/>
          </p:nvPr>
        </p:nvSpPr>
        <p:spPr>
          <a:xfrm>
            <a:off x="1481066" y="622331"/>
            <a:ext cx="6264275" cy="473075"/>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sz="3000" dirty="0">
                <a:solidFill>
                  <a:schemeClr val="accent1">
                    <a:lumMod val="75000"/>
                  </a:schemeClr>
                </a:solidFill>
              </a:rPr>
              <a:t>THANKS!</a:t>
            </a:r>
            <a:endParaRPr sz="3000" dirty="0">
              <a:solidFill>
                <a:schemeClr val="accent1">
                  <a:lumMod val="75000"/>
                </a:schemeClr>
              </a:solidFill>
            </a:endParaRPr>
          </a:p>
        </p:txBody>
      </p:sp>
      <p:sp>
        <p:nvSpPr>
          <p:cNvPr id="1153" name="Google Shape;1153;p34"/>
          <p:cNvSpPr txBox="1">
            <a:spLocks noGrp="1"/>
          </p:cNvSpPr>
          <p:nvPr>
            <p:ph type="subTitle" idx="4294967295"/>
          </p:nvPr>
        </p:nvSpPr>
        <p:spPr>
          <a:xfrm>
            <a:off x="1066021" y="4033326"/>
            <a:ext cx="7239000" cy="600075"/>
          </a:xfrm>
          <a:prstGeom prst="rect">
            <a:avLst/>
          </a:prstGeom>
        </p:spPr>
        <p:txBody>
          <a:bodyPr spcFirstLastPara="1" wrap="square" lIns="0" tIns="0" rIns="0" bIns="0" anchor="t" anchorCtr="0">
            <a:noAutofit/>
          </a:bodyPr>
          <a:lstStyle/>
          <a:p>
            <a:pPr marL="0" lvl="0" indent="0" algn="ctr" rtl="0">
              <a:lnSpc>
                <a:spcPct val="100000"/>
              </a:lnSpc>
              <a:spcBef>
                <a:spcPts val="0"/>
              </a:spcBef>
              <a:spcAft>
                <a:spcPts val="0"/>
              </a:spcAft>
              <a:buNone/>
            </a:pPr>
            <a:r>
              <a:rPr lang="en" sz="1800" b="1" dirty="0">
                <a:solidFill>
                  <a:srgbClr val="AF9FFF"/>
                </a:solidFill>
                <a:latin typeface="Catamaran"/>
                <a:ea typeface="Catamaran"/>
                <a:cs typeface="Catamaran"/>
                <a:sym typeface="Catamaran"/>
              </a:rPr>
              <a:t>Any questions?</a:t>
            </a:r>
            <a:endParaRPr sz="1800" b="1" dirty="0">
              <a:solidFill>
                <a:srgbClr val="AF9FFF"/>
              </a:solidFill>
              <a:latin typeface="Catamaran"/>
              <a:ea typeface="Catamaran"/>
              <a:cs typeface="Catamaran"/>
              <a:sym typeface="Catamaran"/>
            </a:endParaRPr>
          </a:p>
          <a:p>
            <a:pPr marL="0" lvl="0" indent="0" algn="ctr" rtl="0">
              <a:lnSpc>
                <a:spcPct val="100000"/>
              </a:lnSpc>
              <a:spcBef>
                <a:spcPts val="0"/>
              </a:spcBef>
              <a:spcAft>
                <a:spcPts val="0"/>
              </a:spcAft>
              <a:buClr>
                <a:schemeClr val="dk1"/>
              </a:buClr>
              <a:buSzPts val="1100"/>
              <a:buFont typeface="Arial"/>
              <a:buNone/>
            </a:pPr>
            <a:r>
              <a:rPr lang="en" sz="1800" dirty="0">
                <a:solidFill>
                  <a:srgbClr val="AF9FFF"/>
                </a:solidFill>
              </a:rPr>
              <a:t>You can find me at @</a:t>
            </a:r>
            <a:r>
              <a:rPr lang="en-IN" sz="1800" dirty="0">
                <a:solidFill>
                  <a:srgbClr val="AF9FFF"/>
                </a:solidFill>
              </a:rPr>
              <a:t>supriyaparida485@gmail.com</a:t>
            </a:r>
            <a:endParaRPr sz="1800" dirty="0">
              <a:solidFill>
                <a:srgbClr val="AF9FFF"/>
              </a:solidFill>
            </a:endParaRPr>
          </a:p>
          <a:p>
            <a:pPr marL="0" lvl="0" indent="0" algn="ctr" rtl="0">
              <a:lnSpc>
                <a:spcPct val="100000"/>
              </a:lnSpc>
              <a:spcBef>
                <a:spcPts val="0"/>
              </a:spcBef>
              <a:spcAft>
                <a:spcPts val="0"/>
              </a:spcAft>
              <a:buNone/>
            </a:pPr>
            <a:endParaRPr sz="1800" dirty="0">
              <a:solidFill>
                <a:srgbClr val="AF9FFF"/>
              </a:solidFill>
            </a:endParaRPr>
          </a:p>
          <a:p>
            <a:pPr marL="0" lvl="0" indent="0" algn="ctr" rtl="0">
              <a:lnSpc>
                <a:spcPct val="100000"/>
              </a:lnSpc>
              <a:spcBef>
                <a:spcPts val="0"/>
              </a:spcBef>
              <a:spcAft>
                <a:spcPts val="0"/>
              </a:spcAft>
              <a:buClr>
                <a:schemeClr val="dk1"/>
              </a:buClr>
              <a:buSzPts val="1100"/>
              <a:buFont typeface="Arial"/>
              <a:buNone/>
            </a:pPr>
            <a:endParaRPr sz="1800" dirty="0">
              <a:solidFill>
                <a:srgbClr val="AF9FFF"/>
              </a:solidFill>
            </a:endParaRPr>
          </a:p>
        </p:txBody>
      </p:sp>
      <p:grpSp>
        <p:nvGrpSpPr>
          <p:cNvPr id="1155" name="Google Shape;1155;p34"/>
          <p:cNvGrpSpPr/>
          <p:nvPr/>
        </p:nvGrpSpPr>
        <p:grpSpPr>
          <a:xfrm>
            <a:off x="4096180" y="2124104"/>
            <a:ext cx="951348" cy="895031"/>
            <a:chOff x="5972700" y="2330200"/>
            <a:chExt cx="411625" cy="387275"/>
          </a:xfrm>
        </p:grpSpPr>
        <p:sp>
          <p:nvSpPr>
            <p:cNvPr id="1156" name="Google Shape;1156;p34"/>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4"/>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2" name="object 2"/>
          <p:cNvGraphicFramePr>
            <a:graphicFrameLocks noGrp="1"/>
          </p:cNvGraphicFramePr>
          <p:nvPr>
            <p:extLst>
              <p:ext uri="{D42A27DB-BD31-4B8C-83A1-F6EECF244321}">
                <p14:modId xmlns:p14="http://schemas.microsoft.com/office/powerpoint/2010/main" val="1386157865"/>
              </p:ext>
            </p:extLst>
          </p:nvPr>
        </p:nvGraphicFramePr>
        <p:xfrm>
          <a:off x="-4915" y="14225"/>
          <a:ext cx="9094470" cy="5097521"/>
        </p:xfrm>
        <a:graphic>
          <a:graphicData uri="http://schemas.openxmlformats.org/drawingml/2006/table">
            <a:tbl>
              <a:tblPr firstRow="1" bandRow="1">
                <a:tableStyleId>{2D5ABB26-0587-4C30-8999-92F81FD0307C}</a:tableStyleId>
              </a:tblPr>
              <a:tblGrid>
                <a:gridCol w="2460625">
                  <a:extLst>
                    <a:ext uri="{9D8B030D-6E8A-4147-A177-3AD203B41FA5}">
                      <a16:colId xmlns:a16="http://schemas.microsoft.com/office/drawing/2014/main" val="20000"/>
                    </a:ext>
                  </a:extLst>
                </a:gridCol>
                <a:gridCol w="3598545">
                  <a:extLst>
                    <a:ext uri="{9D8B030D-6E8A-4147-A177-3AD203B41FA5}">
                      <a16:colId xmlns:a16="http://schemas.microsoft.com/office/drawing/2014/main" val="20001"/>
                    </a:ext>
                  </a:extLst>
                </a:gridCol>
                <a:gridCol w="3035300">
                  <a:extLst>
                    <a:ext uri="{9D8B030D-6E8A-4147-A177-3AD203B41FA5}">
                      <a16:colId xmlns:a16="http://schemas.microsoft.com/office/drawing/2014/main" val="20002"/>
                    </a:ext>
                  </a:extLst>
                </a:gridCol>
              </a:tblGrid>
              <a:tr h="477647">
                <a:tc>
                  <a:txBody>
                    <a:bodyPr/>
                    <a:lstStyle/>
                    <a:p>
                      <a:pPr marL="91440">
                        <a:lnSpc>
                          <a:spcPct val="100000"/>
                        </a:lnSpc>
                        <a:spcBef>
                          <a:spcPts val="645"/>
                        </a:spcBef>
                      </a:pPr>
                      <a:r>
                        <a:rPr sz="1100" b="1" spc="-5" dirty="0">
                          <a:latin typeface="Calibri"/>
                          <a:cs typeface="Calibri"/>
                        </a:rPr>
                        <a:t>Project</a:t>
                      </a:r>
                      <a:r>
                        <a:rPr sz="1100" b="1" spc="-30" dirty="0">
                          <a:latin typeface="Calibri"/>
                          <a:cs typeface="Calibri"/>
                        </a:rPr>
                        <a:t> </a:t>
                      </a:r>
                      <a:r>
                        <a:rPr sz="1100" b="1" dirty="0">
                          <a:latin typeface="Calibri"/>
                          <a:cs typeface="Calibri"/>
                        </a:rPr>
                        <a:t>Title:</a:t>
                      </a:r>
                      <a:r>
                        <a:rPr lang="en-IN" sz="1100" b="1" dirty="0">
                          <a:latin typeface="Calibri"/>
                          <a:cs typeface="Calibri"/>
                        </a:rPr>
                        <a:t> </a:t>
                      </a:r>
                      <a:r>
                        <a:rPr lang="en-IN" sz="1100" b="1" kern="1200" dirty="0">
                          <a:solidFill>
                            <a:schemeClr val="tx1"/>
                          </a:solidFill>
                          <a:effectLst/>
                          <a:latin typeface="+mn-lt"/>
                          <a:ea typeface="+mn-ea"/>
                          <a:cs typeface="+mn-cs"/>
                        </a:rPr>
                        <a:t>Steps to Deal with Angry Customer</a:t>
                      </a:r>
                      <a:endParaRPr sz="1100" b="1" dirty="0">
                        <a:latin typeface="Calibri"/>
                        <a:cs typeface="Calibri"/>
                      </a:endParaRPr>
                    </a:p>
                  </a:txBody>
                  <a:tcPr marL="0" marR="0" marT="81915" marB="0">
                    <a:lnR w="9525">
                      <a:solidFill>
                        <a:srgbClr val="9E9E9E"/>
                      </a:solidFill>
                      <a:prstDash val="solid"/>
                    </a:lnR>
                    <a:lnT w="9525">
                      <a:solidFill>
                        <a:srgbClr val="9E9E9E"/>
                      </a:solidFill>
                      <a:prstDash val="solid"/>
                    </a:lnT>
                    <a:lnB w="9525">
                      <a:solidFill>
                        <a:srgbClr val="9E9E9E"/>
                      </a:solidFill>
                      <a:prstDash val="solid"/>
                    </a:lnB>
                  </a:tcPr>
                </a:tc>
                <a:tc>
                  <a:txBody>
                    <a:bodyPr/>
                    <a:lstStyle/>
                    <a:p>
                      <a:pPr marL="91440">
                        <a:lnSpc>
                          <a:spcPct val="100000"/>
                        </a:lnSpc>
                        <a:spcBef>
                          <a:spcPts val="645"/>
                        </a:spcBef>
                      </a:pPr>
                      <a:r>
                        <a:rPr sz="1200" b="1" spc="-5" dirty="0">
                          <a:latin typeface="Calibri"/>
                          <a:cs typeface="Calibri"/>
                        </a:rPr>
                        <a:t>Screen</a:t>
                      </a:r>
                      <a:r>
                        <a:rPr sz="1200" b="1" spc="-15" dirty="0">
                          <a:latin typeface="Calibri"/>
                          <a:cs typeface="Calibri"/>
                        </a:rPr>
                        <a:t> </a:t>
                      </a:r>
                      <a:r>
                        <a:rPr sz="1200" b="1" dirty="0">
                          <a:latin typeface="Calibri"/>
                          <a:cs typeface="Calibri"/>
                        </a:rPr>
                        <a:t>Title:</a:t>
                      </a:r>
                      <a:r>
                        <a:rPr lang="en-IN" sz="1200" b="1" spc="-25" dirty="0">
                          <a:latin typeface="Calibri"/>
                          <a:cs typeface="Calibri"/>
                        </a:rPr>
                        <a:t> Introduction</a:t>
                      </a:r>
                      <a:endParaRPr sz="1200" dirty="0">
                        <a:latin typeface="Calibri"/>
                        <a:cs typeface="Calibri"/>
                      </a:endParaRPr>
                    </a:p>
                  </a:txBody>
                  <a:tcPr marL="0" marR="0" marT="81915" marB="0">
                    <a:lnL w="9525">
                      <a:solidFill>
                        <a:srgbClr val="9E9E9E"/>
                      </a:solidFill>
                      <a:prstDash val="solid"/>
                    </a:lnL>
                    <a:lnR w="9525">
                      <a:solidFill>
                        <a:srgbClr val="9E9E9E"/>
                      </a:solidFill>
                      <a:prstDash val="solid"/>
                    </a:lnR>
                    <a:lnT w="9525">
                      <a:solidFill>
                        <a:srgbClr val="9E9E9E"/>
                      </a:solidFill>
                      <a:prstDash val="solid"/>
                    </a:lnT>
                    <a:lnB w="9525">
                      <a:solidFill>
                        <a:srgbClr val="9E9E9E"/>
                      </a:solidFill>
                      <a:prstDash val="solid"/>
                    </a:lnB>
                  </a:tcPr>
                </a:tc>
                <a:tc>
                  <a:txBody>
                    <a:bodyPr/>
                    <a:lstStyle/>
                    <a:p>
                      <a:pPr marL="92075">
                        <a:lnSpc>
                          <a:spcPct val="100000"/>
                        </a:lnSpc>
                        <a:spcBef>
                          <a:spcPts val="645"/>
                        </a:spcBef>
                      </a:pPr>
                      <a:r>
                        <a:rPr sz="1200" b="1" spc="-5" dirty="0">
                          <a:latin typeface="Calibri"/>
                          <a:cs typeface="Calibri"/>
                        </a:rPr>
                        <a:t>Screen</a:t>
                      </a:r>
                      <a:r>
                        <a:rPr sz="1200" b="1" spc="-35" dirty="0">
                          <a:latin typeface="Calibri"/>
                          <a:cs typeface="Calibri"/>
                        </a:rPr>
                        <a:t> </a:t>
                      </a:r>
                      <a:r>
                        <a:rPr sz="1200" b="1" dirty="0">
                          <a:latin typeface="Calibri"/>
                          <a:cs typeface="Calibri"/>
                        </a:rPr>
                        <a:t>No:</a:t>
                      </a:r>
                      <a:r>
                        <a:rPr sz="1200" b="1" spc="-30" dirty="0">
                          <a:latin typeface="Calibri"/>
                          <a:cs typeface="Calibri"/>
                        </a:rPr>
                        <a:t> </a:t>
                      </a:r>
                      <a:r>
                        <a:rPr lang="en-IN" sz="1200" b="1" spc="-30" dirty="0">
                          <a:latin typeface="Calibri"/>
                          <a:cs typeface="Calibri"/>
                        </a:rPr>
                        <a:t>2</a:t>
                      </a:r>
                      <a:endParaRPr sz="1200" dirty="0">
                        <a:latin typeface="Calibri"/>
                        <a:cs typeface="Calibri"/>
                      </a:endParaRPr>
                    </a:p>
                  </a:txBody>
                  <a:tcPr marL="0" marR="0" marT="81915" marB="0">
                    <a:lnL w="9525">
                      <a:solidFill>
                        <a:srgbClr val="9E9E9E"/>
                      </a:solidFill>
                      <a:prstDash val="solid"/>
                    </a:lnL>
                    <a:lnT w="9525">
                      <a:solidFill>
                        <a:srgbClr val="9E9E9E"/>
                      </a:solidFill>
                      <a:prstDash val="solid"/>
                    </a:lnT>
                    <a:lnB w="9525">
                      <a:solidFill>
                        <a:srgbClr val="9E9E9E"/>
                      </a:solidFill>
                      <a:prstDash val="solid"/>
                    </a:lnB>
                  </a:tcPr>
                </a:tc>
                <a:extLst>
                  <a:ext uri="{0D108BD9-81ED-4DB2-BD59-A6C34878D82A}">
                    <a16:rowId xmlns:a16="http://schemas.microsoft.com/office/drawing/2014/main" val="10000"/>
                  </a:ext>
                </a:extLst>
              </a:tr>
              <a:tr h="1546478">
                <a:tc>
                  <a:txBody>
                    <a:bodyPr/>
                    <a:lstStyle/>
                    <a:p>
                      <a:pPr>
                        <a:lnSpc>
                          <a:spcPct val="100000"/>
                        </a:lnSpc>
                      </a:pPr>
                      <a:endParaRPr sz="1200" dirty="0">
                        <a:latin typeface="Times New Roman"/>
                        <a:cs typeface="Times New Roman"/>
                      </a:endParaRPr>
                    </a:p>
                  </a:txBody>
                  <a:tcPr marL="0" marR="0" marT="0" marB="0">
                    <a:lnT w="9525">
                      <a:solidFill>
                        <a:srgbClr val="9E9E9E"/>
                      </a:solidFill>
                      <a:prstDash val="solid"/>
                    </a:lnT>
                  </a:tcPr>
                </a:tc>
                <a:tc>
                  <a:txBody>
                    <a:bodyPr/>
                    <a:lstStyle/>
                    <a:p>
                      <a:pPr>
                        <a:lnSpc>
                          <a:spcPct val="100000"/>
                        </a:lnSpc>
                      </a:pPr>
                      <a:endParaRPr sz="1200" dirty="0">
                        <a:latin typeface="Times New Roman"/>
                        <a:cs typeface="Times New Roman"/>
                      </a:endParaRPr>
                    </a:p>
                  </a:txBody>
                  <a:tcPr marL="0" marR="0" marT="0" marB="0">
                    <a:lnR w="9525">
                      <a:solidFill>
                        <a:srgbClr val="9E9E9E"/>
                      </a:solidFill>
                      <a:prstDash val="solid"/>
                    </a:lnR>
                    <a:lnT w="9525">
                      <a:solidFill>
                        <a:srgbClr val="9E9E9E"/>
                      </a:solidFill>
                      <a:prstDash val="solid"/>
                    </a:lnT>
                  </a:tcPr>
                </a:tc>
                <a:tc>
                  <a:txBody>
                    <a:bodyPr/>
                    <a:lstStyle/>
                    <a:p>
                      <a:pPr marL="92075" marR="305435">
                        <a:lnSpc>
                          <a:spcPct val="100000"/>
                        </a:lnSpc>
                        <a:spcBef>
                          <a:spcPts val="650"/>
                        </a:spcBef>
                      </a:pPr>
                      <a:r>
                        <a:rPr sz="1200" b="1" spc="-5" dirty="0">
                          <a:latin typeface="Calibri"/>
                          <a:cs typeface="Calibri"/>
                        </a:rPr>
                        <a:t>Graphic Info: </a:t>
                      </a:r>
                      <a:r>
                        <a:rPr sz="1200" spc="-5" dirty="0">
                          <a:latin typeface="Calibri"/>
                          <a:cs typeface="Calibri"/>
                        </a:rPr>
                        <a:t>Animate </a:t>
                      </a:r>
                      <a:r>
                        <a:rPr sz="1200" dirty="0">
                          <a:latin typeface="Calibri"/>
                          <a:cs typeface="Calibri"/>
                        </a:rPr>
                        <a:t>this </a:t>
                      </a:r>
                      <a:r>
                        <a:rPr sz="1200" spc="-5" dirty="0">
                          <a:latin typeface="Calibri"/>
                          <a:cs typeface="Calibri"/>
                        </a:rPr>
                        <a:t>picture into </a:t>
                      </a:r>
                      <a:r>
                        <a:rPr sz="1200" dirty="0">
                          <a:latin typeface="Calibri"/>
                          <a:cs typeface="Calibri"/>
                        </a:rPr>
                        <a:t>the </a:t>
                      </a:r>
                      <a:r>
                        <a:rPr sz="1200" spc="-260" dirty="0">
                          <a:latin typeface="Calibri"/>
                          <a:cs typeface="Calibri"/>
                        </a:rPr>
                        <a:t> </a:t>
                      </a:r>
                      <a:r>
                        <a:rPr sz="1200" spc="-5" dirty="0">
                          <a:latin typeface="Calibri"/>
                          <a:cs typeface="Calibri"/>
                        </a:rPr>
                        <a:t>screen</a:t>
                      </a:r>
                      <a:r>
                        <a:rPr sz="1200" spc="-10" dirty="0">
                          <a:latin typeface="Calibri"/>
                          <a:cs typeface="Calibri"/>
                        </a:rPr>
                        <a:t> </a:t>
                      </a:r>
                      <a:r>
                        <a:rPr sz="1200" spc="-5" dirty="0">
                          <a:latin typeface="Calibri"/>
                          <a:cs typeface="Calibri"/>
                        </a:rPr>
                        <a:t>while</a:t>
                      </a:r>
                      <a:r>
                        <a:rPr sz="1200" spc="5" dirty="0">
                          <a:latin typeface="Calibri"/>
                          <a:cs typeface="Calibri"/>
                        </a:rPr>
                        <a:t> </a:t>
                      </a:r>
                      <a:r>
                        <a:rPr sz="1200" dirty="0">
                          <a:latin typeface="Calibri"/>
                          <a:cs typeface="Calibri"/>
                        </a:rPr>
                        <a:t>the</a:t>
                      </a:r>
                      <a:r>
                        <a:rPr sz="1200" spc="-20" dirty="0">
                          <a:latin typeface="Calibri"/>
                          <a:cs typeface="Calibri"/>
                        </a:rPr>
                        <a:t> </a:t>
                      </a:r>
                      <a:r>
                        <a:rPr sz="1200" spc="-10" dirty="0">
                          <a:latin typeface="Calibri"/>
                          <a:cs typeface="Calibri"/>
                        </a:rPr>
                        <a:t>narrator</a:t>
                      </a:r>
                      <a:r>
                        <a:rPr sz="1200" spc="-35" dirty="0">
                          <a:latin typeface="Calibri"/>
                          <a:cs typeface="Calibri"/>
                        </a:rPr>
                        <a:t> </a:t>
                      </a:r>
                      <a:r>
                        <a:rPr sz="1200" dirty="0">
                          <a:latin typeface="Calibri"/>
                          <a:cs typeface="Calibri"/>
                        </a:rPr>
                        <a:t>is </a:t>
                      </a:r>
                      <a:r>
                        <a:rPr sz="1200" spc="-5" dirty="0">
                          <a:latin typeface="Calibri"/>
                          <a:cs typeface="Calibri"/>
                        </a:rPr>
                        <a:t>speaking.</a:t>
                      </a:r>
                      <a:endParaRPr sz="1200" dirty="0">
                        <a:latin typeface="Calibri"/>
                        <a:cs typeface="Calibri"/>
                      </a:endParaRPr>
                    </a:p>
                  </a:txBody>
                  <a:tcPr marL="0" marR="0" marT="82550" marB="0">
                    <a:lnL w="9525">
                      <a:solidFill>
                        <a:srgbClr val="9E9E9E"/>
                      </a:solidFill>
                      <a:prstDash val="solid"/>
                    </a:lnL>
                    <a:lnT w="9525">
                      <a:solidFill>
                        <a:srgbClr val="9E9E9E"/>
                      </a:solidFill>
                      <a:prstDash val="solid"/>
                    </a:lnT>
                    <a:lnB w="9525">
                      <a:solidFill>
                        <a:srgbClr val="9E9E9E"/>
                      </a:solidFill>
                      <a:prstDash val="solid"/>
                    </a:lnB>
                  </a:tcPr>
                </a:tc>
                <a:extLst>
                  <a:ext uri="{0D108BD9-81ED-4DB2-BD59-A6C34878D82A}">
                    <a16:rowId xmlns:a16="http://schemas.microsoft.com/office/drawing/2014/main" val="10001"/>
                  </a:ext>
                </a:extLst>
              </a:tr>
              <a:tr h="867918">
                <a:tc>
                  <a:txBody>
                    <a:bodyPr/>
                    <a:lstStyle/>
                    <a:p>
                      <a:pPr>
                        <a:lnSpc>
                          <a:spcPct val="100000"/>
                        </a:lnSpc>
                      </a:pPr>
                      <a:endParaRPr sz="1200" dirty="0">
                        <a:latin typeface="Times New Roman"/>
                        <a:cs typeface="Times New Roman"/>
                      </a:endParaRPr>
                    </a:p>
                  </a:txBody>
                  <a:tcPr marL="0" marR="0" marT="0" marB="0"/>
                </a:tc>
                <a:tc>
                  <a:txBody>
                    <a:bodyPr/>
                    <a:lstStyle/>
                    <a:p>
                      <a:pPr>
                        <a:lnSpc>
                          <a:spcPct val="100000"/>
                        </a:lnSpc>
                      </a:pPr>
                      <a:endParaRPr sz="1200" dirty="0">
                        <a:latin typeface="Times New Roman"/>
                        <a:cs typeface="Times New Roman"/>
                      </a:endParaRPr>
                    </a:p>
                  </a:txBody>
                  <a:tcPr marL="0" marR="0" marT="0" marB="0">
                    <a:lnR w="9525">
                      <a:solidFill>
                        <a:srgbClr val="9E9E9E"/>
                      </a:solidFill>
                      <a:prstDash val="solid"/>
                    </a:lnR>
                  </a:tcPr>
                </a:tc>
                <a:tc>
                  <a:txBody>
                    <a:bodyPr/>
                    <a:lstStyle/>
                    <a:p>
                      <a:pPr marL="92075" marR="178435">
                        <a:lnSpc>
                          <a:spcPct val="100000"/>
                        </a:lnSpc>
                        <a:spcBef>
                          <a:spcPts val="650"/>
                        </a:spcBef>
                      </a:pPr>
                      <a:r>
                        <a:rPr sz="1200" b="1" spc="-10" dirty="0">
                          <a:latin typeface="Calibri"/>
                          <a:cs typeface="Calibri"/>
                        </a:rPr>
                        <a:t>Navigation:</a:t>
                      </a:r>
                      <a:r>
                        <a:rPr sz="1200" b="1" spc="-5" dirty="0">
                          <a:latin typeface="Calibri"/>
                          <a:cs typeface="Calibri"/>
                        </a:rPr>
                        <a:t> </a:t>
                      </a:r>
                      <a:r>
                        <a:rPr sz="1200" spc="-5" dirty="0">
                          <a:latin typeface="Calibri"/>
                          <a:cs typeface="Calibri"/>
                        </a:rPr>
                        <a:t>On </a:t>
                      </a:r>
                      <a:r>
                        <a:rPr sz="1200" dirty="0">
                          <a:latin typeface="Calibri"/>
                          <a:cs typeface="Calibri"/>
                        </a:rPr>
                        <a:t>the </a:t>
                      </a:r>
                      <a:r>
                        <a:rPr sz="1200" spc="-5" dirty="0">
                          <a:latin typeface="Calibri"/>
                          <a:cs typeface="Calibri"/>
                        </a:rPr>
                        <a:t>bottom of </a:t>
                      </a:r>
                      <a:r>
                        <a:rPr sz="1200" dirty="0">
                          <a:latin typeface="Calibri"/>
                          <a:cs typeface="Calibri"/>
                        </a:rPr>
                        <a:t>this </a:t>
                      </a:r>
                      <a:r>
                        <a:rPr sz="1200" spc="-5" dirty="0">
                          <a:latin typeface="Calibri"/>
                          <a:cs typeface="Calibri"/>
                        </a:rPr>
                        <a:t>page, </a:t>
                      </a:r>
                      <a:r>
                        <a:rPr sz="1200" dirty="0">
                          <a:latin typeface="Calibri"/>
                          <a:cs typeface="Calibri"/>
                        </a:rPr>
                        <a:t>put </a:t>
                      </a:r>
                      <a:r>
                        <a:rPr sz="1200" spc="-260" dirty="0">
                          <a:latin typeface="Calibri"/>
                          <a:cs typeface="Calibri"/>
                        </a:rPr>
                        <a:t> </a:t>
                      </a:r>
                      <a:r>
                        <a:rPr sz="1200" dirty="0">
                          <a:latin typeface="Calibri"/>
                          <a:cs typeface="Calibri"/>
                        </a:rPr>
                        <a:t>the</a:t>
                      </a:r>
                      <a:r>
                        <a:rPr sz="1200" spc="-25" dirty="0">
                          <a:latin typeface="Calibri"/>
                          <a:cs typeface="Calibri"/>
                        </a:rPr>
                        <a:t> </a:t>
                      </a:r>
                      <a:r>
                        <a:rPr sz="1200" spc="-10" dirty="0">
                          <a:latin typeface="Calibri"/>
                          <a:cs typeface="Calibri"/>
                        </a:rPr>
                        <a:t>arrow </a:t>
                      </a:r>
                      <a:r>
                        <a:rPr sz="1200" spc="-5" dirty="0">
                          <a:latin typeface="Calibri"/>
                          <a:cs typeface="Calibri"/>
                        </a:rPr>
                        <a:t>button</a:t>
                      </a:r>
                      <a:r>
                        <a:rPr sz="1200" spc="-45" dirty="0">
                          <a:latin typeface="Calibri"/>
                          <a:cs typeface="Calibri"/>
                        </a:rPr>
                        <a:t> </a:t>
                      </a:r>
                      <a:r>
                        <a:rPr sz="1200" spc="-5" dirty="0">
                          <a:latin typeface="Calibri"/>
                          <a:cs typeface="Calibri"/>
                        </a:rPr>
                        <a:t>to</a:t>
                      </a:r>
                      <a:r>
                        <a:rPr sz="1200" dirty="0">
                          <a:latin typeface="Calibri"/>
                          <a:cs typeface="Calibri"/>
                        </a:rPr>
                        <a:t> </a:t>
                      </a:r>
                      <a:r>
                        <a:rPr sz="1200" spc="-10" dirty="0">
                          <a:latin typeface="Calibri"/>
                          <a:cs typeface="Calibri"/>
                        </a:rPr>
                        <a:t>navigate</a:t>
                      </a:r>
                      <a:r>
                        <a:rPr sz="1200" spc="-25" dirty="0">
                          <a:latin typeface="Calibri"/>
                          <a:cs typeface="Calibri"/>
                        </a:rPr>
                        <a:t> </a:t>
                      </a:r>
                      <a:r>
                        <a:rPr sz="1200" dirty="0">
                          <a:latin typeface="Calibri"/>
                          <a:cs typeface="Calibri"/>
                        </a:rPr>
                        <a:t>the</a:t>
                      </a:r>
                      <a:r>
                        <a:rPr sz="1200" spc="-25" dirty="0">
                          <a:latin typeface="Calibri"/>
                          <a:cs typeface="Calibri"/>
                        </a:rPr>
                        <a:t> </a:t>
                      </a:r>
                      <a:r>
                        <a:rPr sz="1200" spc="-10" dirty="0">
                          <a:latin typeface="Calibri"/>
                          <a:cs typeface="Calibri"/>
                        </a:rPr>
                        <a:t>course</a:t>
                      </a:r>
                      <a:endParaRPr sz="1200" dirty="0">
                        <a:latin typeface="Calibri"/>
                        <a:cs typeface="Calibri"/>
                      </a:endParaRPr>
                    </a:p>
                  </a:txBody>
                  <a:tcPr marL="0" marR="0" marT="82550" marB="0">
                    <a:lnL w="9525">
                      <a:solidFill>
                        <a:srgbClr val="9E9E9E"/>
                      </a:solidFill>
                      <a:prstDash val="solid"/>
                    </a:lnL>
                    <a:lnT w="9525">
                      <a:solidFill>
                        <a:srgbClr val="9E9E9E"/>
                      </a:solidFill>
                      <a:prstDash val="solid"/>
                    </a:lnT>
                    <a:lnB w="9525">
                      <a:solidFill>
                        <a:srgbClr val="9E9E9E"/>
                      </a:solidFill>
                      <a:prstDash val="solid"/>
                    </a:lnB>
                  </a:tcPr>
                </a:tc>
                <a:extLst>
                  <a:ext uri="{0D108BD9-81ED-4DB2-BD59-A6C34878D82A}">
                    <a16:rowId xmlns:a16="http://schemas.microsoft.com/office/drawing/2014/main" val="10002"/>
                  </a:ext>
                </a:extLst>
              </a:tr>
              <a:tr h="867918">
                <a:tc>
                  <a:txBody>
                    <a:bodyPr/>
                    <a:lstStyle/>
                    <a:p>
                      <a:pPr>
                        <a:lnSpc>
                          <a:spcPct val="100000"/>
                        </a:lnSpc>
                      </a:pPr>
                      <a:endParaRPr sz="1200">
                        <a:latin typeface="Times New Roman"/>
                        <a:cs typeface="Times New Roman"/>
                      </a:endParaRPr>
                    </a:p>
                  </a:txBody>
                  <a:tcPr marL="0" marR="0" marT="0" marB="0">
                    <a:lnB w="9525">
                      <a:solidFill>
                        <a:srgbClr val="9E9E9E"/>
                      </a:solidFill>
                      <a:prstDash val="solid"/>
                    </a:lnB>
                  </a:tcPr>
                </a:tc>
                <a:tc>
                  <a:txBody>
                    <a:bodyPr/>
                    <a:lstStyle/>
                    <a:p>
                      <a:pPr>
                        <a:lnSpc>
                          <a:spcPct val="100000"/>
                        </a:lnSpc>
                      </a:pPr>
                      <a:endParaRPr sz="1200" dirty="0">
                        <a:latin typeface="Times New Roman"/>
                        <a:cs typeface="Times New Roman"/>
                      </a:endParaRPr>
                    </a:p>
                  </a:txBody>
                  <a:tcPr marL="0" marR="0" marT="0" marB="0">
                    <a:lnR w="9525">
                      <a:solidFill>
                        <a:srgbClr val="9E9E9E"/>
                      </a:solidFill>
                      <a:prstDash val="solid"/>
                    </a:lnR>
                    <a:lnB w="9525">
                      <a:solidFill>
                        <a:srgbClr val="9E9E9E"/>
                      </a:solidFill>
                      <a:prstDash val="solid"/>
                    </a:lnB>
                  </a:tcPr>
                </a:tc>
                <a:tc>
                  <a:txBody>
                    <a:bodyPr/>
                    <a:lstStyle/>
                    <a:p>
                      <a:pPr marL="92075">
                        <a:lnSpc>
                          <a:spcPct val="100000"/>
                        </a:lnSpc>
                        <a:spcBef>
                          <a:spcPts val="655"/>
                        </a:spcBef>
                      </a:pPr>
                      <a:r>
                        <a:rPr sz="1200" b="1" spc="-10" dirty="0">
                          <a:latin typeface="Calibri"/>
                          <a:cs typeface="Calibri"/>
                        </a:rPr>
                        <a:t>Reviewers</a:t>
                      </a:r>
                      <a:r>
                        <a:rPr sz="1200" b="1" spc="-50" dirty="0">
                          <a:latin typeface="Calibri"/>
                          <a:cs typeface="Calibri"/>
                        </a:rPr>
                        <a:t> </a:t>
                      </a:r>
                      <a:r>
                        <a:rPr sz="1200" b="1" spc="-5" dirty="0">
                          <a:latin typeface="Calibri"/>
                          <a:cs typeface="Calibri"/>
                        </a:rPr>
                        <a:t>Comments:</a:t>
                      </a:r>
                      <a:endParaRPr sz="1200" dirty="0">
                        <a:latin typeface="Calibri"/>
                        <a:cs typeface="Calibri"/>
                      </a:endParaRPr>
                    </a:p>
                  </a:txBody>
                  <a:tcPr marL="0" marR="0" marT="83185" marB="0">
                    <a:lnL w="9525">
                      <a:solidFill>
                        <a:srgbClr val="9E9E9E"/>
                      </a:solidFill>
                      <a:prstDash val="solid"/>
                    </a:lnL>
                    <a:lnT w="9525">
                      <a:solidFill>
                        <a:srgbClr val="9E9E9E"/>
                      </a:solidFill>
                      <a:prstDash val="solid"/>
                    </a:lnT>
                    <a:lnB w="9525">
                      <a:solidFill>
                        <a:srgbClr val="9E9E9E"/>
                      </a:solidFill>
                      <a:prstDash val="solid"/>
                    </a:lnB>
                  </a:tcPr>
                </a:tc>
                <a:extLst>
                  <a:ext uri="{0D108BD9-81ED-4DB2-BD59-A6C34878D82A}">
                    <a16:rowId xmlns:a16="http://schemas.microsoft.com/office/drawing/2014/main" val="10003"/>
                  </a:ext>
                </a:extLst>
              </a:tr>
              <a:tr h="1337560">
                <a:tc gridSpan="3">
                  <a:txBody>
                    <a:bodyPr/>
                    <a:lstStyle/>
                    <a:p>
                      <a:pPr marL="91440" marR="276225">
                        <a:lnSpc>
                          <a:spcPct val="100000"/>
                        </a:lnSpc>
                        <a:spcBef>
                          <a:spcPts val="655"/>
                        </a:spcBef>
                      </a:pPr>
                      <a:r>
                        <a:rPr sz="1100" b="1" spc="-20" dirty="0">
                          <a:latin typeface="Calibri"/>
                          <a:cs typeface="Calibri"/>
                        </a:rPr>
                        <a:t>Text/Audio:</a:t>
                      </a:r>
                      <a:r>
                        <a:rPr sz="1100" b="1" dirty="0">
                          <a:latin typeface="Calibri"/>
                          <a:cs typeface="Calibri"/>
                        </a:rPr>
                        <a:t> </a:t>
                      </a:r>
                      <a:r>
                        <a:rPr lang="en-US" sz="1100" b="0" i="0" kern="1200" dirty="0">
                          <a:solidFill>
                            <a:schemeClr val="tx1"/>
                          </a:solidFill>
                          <a:effectLst/>
                          <a:latin typeface="+mn-lt"/>
                          <a:ea typeface="+mn-ea"/>
                          <a:cs typeface="Segoe UI" panose="020B0502040204020203" pitchFamily="34" charset="0"/>
                        </a:rPr>
                        <a:t>Welcome, everyone, to today's training on 'Steps to Deal with Angry Customer.' In this session, we'll explore essential strategies to effectively handle challenging customer interactions. As businesses, we all know that dealing with angry customers is a reality we may encounter at any time. How we respond in these situations can make a significant difference in our customers' satisfaction and our overall business success.</a:t>
                      </a:r>
                      <a:endParaRPr sz="1100" dirty="0">
                        <a:latin typeface="+mn-lt"/>
                        <a:cs typeface="Segoe UI" panose="020B0502040204020203" pitchFamily="34" charset="0"/>
                      </a:endParaRPr>
                    </a:p>
                  </a:txBody>
                  <a:tcPr marL="0" marR="0" marT="83185" marB="0">
                    <a:lnT w="9525">
                      <a:solidFill>
                        <a:srgbClr val="9E9E9E"/>
                      </a:solidFill>
                      <a:prstDash val="solid"/>
                    </a:lnT>
                  </a:tcPr>
                </a:tc>
                <a:tc hMerge="1">
                  <a:txBody>
                    <a:bodyPr/>
                    <a:lstStyle/>
                    <a:p>
                      <a:endParaRPr/>
                    </a:p>
                  </a:txBody>
                  <a:tcPr marL="0" marR="0" marT="0" marB="0"/>
                </a:tc>
                <a:tc hMerge="1">
                  <a:txBody>
                    <a:bodyPr/>
                    <a:lstStyle/>
                    <a:p>
                      <a:endParaRPr/>
                    </a:p>
                  </a:txBody>
                  <a:tcPr marL="0" marR="0" marT="0" marB="0"/>
                </a:tc>
                <a:extLst>
                  <a:ext uri="{0D108BD9-81ED-4DB2-BD59-A6C34878D82A}">
                    <a16:rowId xmlns:a16="http://schemas.microsoft.com/office/drawing/2014/main" val="10004"/>
                  </a:ext>
                </a:extLst>
              </a:tr>
            </a:tbl>
          </a:graphicData>
        </a:graphic>
      </p:graphicFrame>
      <p:grpSp>
        <p:nvGrpSpPr>
          <p:cNvPr id="3" name="object 3"/>
          <p:cNvGrpSpPr/>
          <p:nvPr/>
        </p:nvGrpSpPr>
        <p:grpSpPr>
          <a:xfrm>
            <a:off x="0" y="0"/>
            <a:ext cx="9144000" cy="5148580"/>
            <a:chOff x="0" y="0"/>
            <a:chExt cx="9144000" cy="5148580"/>
          </a:xfrm>
        </p:grpSpPr>
        <p:sp>
          <p:nvSpPr>
            <p:cNvPr id="4" name="object 4"/>
            <p:cNvSpPr/>
            <p:nvPr/>
          </p:nvSpPr>
          <p:spPr>
            <a:xfrm>
              <a:off x="3047" y="4800599"/>
              <a:ext cx="9141460" cy="342900"/>
            </a:xfrm>
            <a:custGeom>
              <a:avLst/>
              <a:gdLst/>
              <a:ahLst/>
              <a:cxnLst/>
              <a:rect l="l" t="t" r="r" b="b"/>
              <a:pathLst>
                <a:path w="9141460" h="342900">
                  <a:moveTo>
                    <a:pt x="9140952" y="0"/>
                  </a:moveTo>
                  <a:lnTo>
                    <a:pt x="0" y="0"/>
                  </a:lnTo>
                  <a:lnTo>
                    <a:pt x="0" y="342900"/>
                  </a:lnTo>
                  <a:lnTo>
                    <a:pt x="9140952" y="342900"/>
                  </a:lnTo>
                  <a:lnTo>
                    <a:pt x="9140952" y="0"/>
                  </a:lnTo>
                  <a:close/>
                </a:path>
              </a:pathLst>
            </a:custGeom>
            <a:solidFill>
              <a:srgbClr val="BC572C"/>
            </a:solidFill>
          </p:spPr>
          <p:txBody>
            <a:bodyPr wrap="square" lIns="0" tIns="0" rIns="0" bIns="0" rtlCol="0"/>
            <a:lstStyle/>
            <a:p>
              <a:endParaRPr/>
            </a:p>
          </p:txBody>
        </p:sp>
        <p:sp>
          <p:nvSpPr>
            <p:cNvPr id="5" name="object 5"/>
            <p:cNvSpPr/>
            <p:nvPr/>
          </p:nvSpPr>
          <p:spPr>
            <a:xfrm>
              <a:off x="0" y="4750308"/>
              <a:ext cx="9141460" cy="48895"/>
            </a:xfrm>
            <a:custGeom>
              <a:avLst/>
              <a:gdLst/>
              <a:ahLst/>
              <a:cxnLst/>
              <a:rect l="l" t="t" r="r" b="b"/>
              <a:pathLst>
                <a:path w="9141460" h="48895">
                  <a:moveTo>
                    <a:pt x="9140952" y="0"/>
                  </a:moveTo>
                  <a:lnTo>
                    <a:pt x="0" y="0"/>
                  </a:lnTo>
                  <a:lnTo>
                    <a:pt x="0" y="48767"/>
                  </a:lnTo>
                  <a:lnTo>
                    <a:pt x="9140952" y="48767"/>
                  </a:lnTo>
                  <a:lnTo>
                    <a:pt x="9140952" y="0"/>
                  </a:lnTo>
                  <a:close/>
                </a:path>
              </a:pathLst>
            </a:custGeom>
            <a:solidFill>
              <a:srgbClr val="E38312"/>
            </a:solidFill>
          </p:spPr>
          <p:txBody>
            <a:bodyPr wrap="square" lIns="0" tIns="0" rIns="0" bIns="0" rtlCol="0"/>
            <a:lstStyle/>
            <a:p>
              <a:endParaRPr/>
            </a:p>
          </p:txBody>
        </p:sp>
        <p:sp>
          <p:nvSpPr>
            <p:cNvPr id="6" name="object 6"/>
            <p:cNvSpPr/>
            <p:nvPr/>
          </p:nvSpPr>
          <p:spPr>
            <a:xfrm>
              <a:off x="20434" y="0"/>
              <a:ext cx="9103360" cy="5143500"/>
            </a:xfrm>
            <a:custGeom>
              <a:avLst/>
              <a:gdLst/>
              <a:ahLst/>
              <a:cxnLst/>
              <a:rect l="l" t="t" r="r" b="b"/>
              <a:pathLst>
                <a:path w="9103360" h="5143500">
                  <a:moveTo>
                    <a:pt x="9525" y="0"/>
                  </a:moveTo>
                  <a:lnTo>
                    <a:pt x="0" y="0"/>
                  </a:lnTo>
                  <a:lnTo>
                    <a:pt x="0" y="5143500"/>
                  </a:lnTo>
                  <a:lnTo>
                    <a:pt x="9525" y="5143500"/>
                  </a:lnTo>
                  <a:lnTo>
                    <a:pt x="9525" y="0"/>
                  </a:lnTo>
                  <a:close/>
                </a:path>
                <a:path w="9103360" h="5143500">
                  <a:moveTo>
                    <a:pt x="9103182" y="0"/>
                  </a:moveTo>
                  <a:lnTo>
                    <a:pt x="9093657" y="0"/>
                  </a:lnTo>
                  <a:lnTo>
                    <a:pt x="9093657" y="5143500"/>
                  </a:lnTo>
                  <a:lnTo>
                    <a:pt x="9103182" y="5143500"/>
                  </a:lnTo>
                  <a:lnTo>
                    <a:pt x="9103182" y="0"/>
                  </a:lnTo>
                  <a:close/>
                </a:path>
              </a:pathLst>
            </a:custGeom>
            <a:solidFill>
              <a:srgbClr val="9E9E9E"/>
            </a:solidFill>
          </p:spPr>
          <p:txBody>
            <a:bodyPr wrap="square" lIns="0" tIns="0" rIns="0" bIns="0" rtlCol="0"/>
            <a:lstStyle/>
            <a:p>
              <a:endParaRPr/>
            </a:p>
          </p:txBody>
        </p:sp>
        <p:sp>
          <p:nvSpPr>
            <p:cNvPr id="7" name="object 7"/>
            <p:cNvSpPr/>
            <p:nvPr/>
          </p:nvSpPr>
          <p:spPr>
            <a:xfrm>
              <a:off x="20438" y="5143496"/>
              <a:ext cx="9103360" cy="0"/>
            </a:xfrm>
            <a:custGeom>
              <a:avLst/>
              <a:gdLst/>
              <a:ahLst/>
              <a:cxnLst/>
              <a:rect l="l" t="t" r="r" b="b"/>
              <a:pathLst>
                <a:path w="9103360">
                  <a:moveTo>
                    <a:pt x="0" y="0"/>
                  </a:moveTo>
                  <a:lnTo>
                    <a:pt x="9103114" y="0"/>
                  </a:lnTo>
                </a:path>
              </a:pathLst>
            </a:custGeom>
            <a:ln w="9525">
              <a:solidFill>
                <a:srgbClr val="9E9E9E"/>
              </a:solidFill>
            </a:ln>
          </p:spPr>
          <p:txBody>
            <a:bodyPr wrap="square" lIns="0" tIns="0" rIns="0" bIns="0" rtlCol="0"/>
            <a:lstStyle/>
            <a:p>
              <a:endParaRPr/>
            </a:p>
          </p:txBody>
        </p:sp>
      </p:grpSp>
      <p:grpSp>
        <p:nvGrpSpPr>
          <p:cNvPr id="22" name="object 7">
            <a:extLst>
              <a:ext uri="{FF2B5EF4-FFF2-40B4-BE49-F238E27FC236}">
                <a16:creationId xmlns:a16="http://schemas.microsoft.com/office/drawing/2014/main" id="{98F39DDC-6F83-4AFA-D2C0-89362DBE100A}"/>
              </a:ext>
            </a:extLst>
          </p:cNvPr>
          <p:cNvGrpSpPr/>
          <p:nvPr/>
        </p:nvGrpSpPr>
        <p:grpSpPr>
          <a:xfrm>
            <a:off x="6842760" y="2595372"/>
            <a:ext cx="1093089" cy="233679"/>
            <a:chOff x="6842760" y="2595372"/>
            <a:chExt cx="1093089" cy="233679"/>
          </a:xfrm>
        </p:grpSpPr>
        <p:sp>
          <p:nvSpPr>
            <p:cNvPr id="24" name="object 9">
              <a:extLst>
                <a:ext uri="{FF2B5EF4-FFF2-40B4-BE49-F238E27FC236}">
                  <a16:creationId xmlns:a16="http://schemas.microsoft.com/office/drawing/2014/main" id="{23504F62-90C9-72FD-C333-AD141AA247D1}"/>
                </a:ext>
              </a:extLst>
            </p:cNvPr>
            <p:cNvSpPr/>
            <p:nvPr/>
          </p:nvSpPr>
          <p:spPr>
            <a:xfrm>
              <a:off x="7392924" y="2595372"/>
              <a:ext cx="542925" cy="233679"/>
            </a:xfrm>
            <a:custGeom>
              <a:avLst/>
              <a:gdLst/>
              <a:ahLst/>
              <a:cxnLst/>
              <a:rect l="l" t="t" r="r" b="b"/>
              <a:pathLst>
                <a:path w="542925" h="233680">
                  <a:moveTo>
                    <a:pt x="425957" y="0"/>
                  </a:moveTo>
                  <a:lnTo>
                    <a:pt x="425957" y="58292"/>
                  </a:lnTo>
                  <a:lnTo>
                    <a:pt x="0" y="58292"/>
                  </a:lnTo>
                  <a:lnTo>
                    <a:pt x="0" y="174878"/>
                  </a:lnTo>
                  <a:lnTo>
                    <a:pt x="425957" y="174878"/>
                  </a:lnTo>
                  <a:lnTo>
                    <a:pt x="425957" y="233171"/>
                  </a:lnTo>
                  <a:lnTo>
                    <a:pt x="542544" y="116585"/>
                  </a:lnTo>
                  <a:lnTo>
                    <a:pt x="425957" y="0"/>
                  </a:lnTo>
                  <a:close/>
                </a:path>
              </a:pathLst>
            </a:custGeom>
            <a:solidFill>
              <a:srgbClr val="E38312"/>
            </a:solidFill>
          </p:spPr>
          <p:txBody>
            <a:bodyPr wrap="square" lIns="0" tIns="0" rIns="0" bIns="0" rtlCol="0"/>
            <a:lstStyle/>
            <a:p>
              <a:endParaRPr/>
            </a:p>
          </p:txBody>
        </p:sp>
        <p:sp>
          <p:nvSpPr>
            <p:cNvPr id="25" name="object 10">
              <a:extLst>
                <a:ext uri="{FF2B5EF4-FFF2-40B4-BE49-F238E27FC236}">
                  <a16:creationId xmlns:a16="http://schemas.microsoft.com/office/drawing/2014/main" id="{09FB41FE-DC3A-B39C-F93C-194560ED9589}"/>
                </a:ext>
              </a:extLst>
            </p:cNvPr>
            <p:cNvSpPr/>
            <p:nvPr/>
          </p:nvSpPr>
          <p:spPr>
            <a:xfrm>
              <a:off x="7392924" y="2595372"/>
              <a:ext cx="542925" cy="233679"/>
            </a:xfrm>
            <a:custGeom>
              <a:avLst/>
              <a:gdLst/>
              <a:ahLst/>
              <a:cxnLst/>
              <a:rect l="l" t="t" r="r" b="b"/>
              <a:pathLst>
                <a:path w="542925" h="233680">
                  <a:moveTo>
                    <a:pt x="0" y="58292"/>
                  </a:moveTo>
                  <a:lnTo>
                    <a:pt x="425957" y="58292"/>
                  </a:lnTo>
                  <a:lnTo>
                    <a:pt x="425957" y="0"/>
                  </a:lnTo>
                  <a:lnTo>
                    <a:pt x="542544" y="116585"/>
                  </a:lnTo>
                  <a:lnTo>
                    <a:pt x="425957" y="233171"/>
                  </a:lnTo>
                  <a:lnTo>
                    <a:pt x="425957" y="174878"/>
                  </a:lnTo>
                  <a:lnTo>
                    <a:pt x="0" y="174878"/>
                  </a:lnTo>
                  <a:lnTo>
                    <a:pt x="0" y="58292"/>
                  </a:lnTo>
                  <a:close/>
                </a:path>
              </a:pathLst>
            </a:custGeom>
            <a:ln w="15875">
              <a:solidFill>
                <a:srgbClr val="A75F09"/>
              </a:solidFill>
            </a:ln>
          </p:spPr>
          <p:txBody>
            <a:bodyPr wrap="square" lIns="0" tIns="0" rIns="0" bIns="0" rtlCol="0"/>
            <a:lstStyle/>
            <a:p>
              <a:endParaRPr/>
            </a:p>
          </p:txBody>
        </p:sp>
        <p:sp>
          <p:nvSpPr>
            <p:cNvPr id="26" name="object 11">
              <a:extLst>
                <a:ext uri="{FF2B5EF4-FFF2-40B4-BE49-F238E27FC236}">
                  <a16:creationId xmlns:a16="http://schemas.microsoft.com/office/drawing/2014/main" id="{E6726944-A28E-73D1-269E-9D712521DA8E}"/>
                </a:ext>
              </a:extLst>
            </p:cNvPr>
            <p:cNvSpPr/>
            <p:nvPr/>
          </p:nvSpPr>
          <p:spPr>
            <a:xfrm>
              <a:off x="6842760" y="2595372"/>
              <a:ext cx="494030" cy="233679"/>
            </a:xfrm>
            <a:custGeom>
              <a:avLst/>
              <a:gdLst/>
              <a:ahLst/>
              <a:cxnLst/>
              <a:rect l="l" t="t" r="r" b="b"/>
              <a:pathLst>
                <a:path w="494029" h="233680">
                  <a:moveTo>
                    <a:pt x="116586" y="0"/>
                  </a:moveTo>
                  <a:lnTo>
                    <a:pt x="0" y="116585"/>
                  </a:lnTo>
                  <a:lnTo>
                    <a:pt x="116586" y="233171"/>
                  </a:lnTo>
                  <a:lnTo>
                    <a:pt x="116586" y="174878"/>
                  </a:lnTo>
                  <a:lnTo>
                    <a:pt x="493775" y="174878"/>
                  </a:lnTo>
                  <a:lnTo>
                    <a:pt x="493775" y="58292"/>
                  </a:lnTo>
                  <a:lnTo>
                    <a:pt x="116586" y="58292"/>
                  </a:lnTo>
                  <a:lnTo>
                    <a:pt x="116586" y="0"/>
                  </a:lnTo>
                  <a:close/>
                </a:path>
              </a:pathLst>
            </a:custGeom>
            <a:solidFill>
              <a:srgbClr val="E38312"/>
            </a:solidFill>
          </p:spPr>
          <p:txBody>
            <a:bodyPr wrap="square" lIns="0" tIns="0" rIns="0" bIns="0" rtlCol="0"/>
            <a:lstStyle/>
            <a:p>
              <a:endParaRPr/>
            </a:p>
          </p:txBody>
        </p:sp>
        <p:sp>
          <p:nvSpPr>
            <p:cNvPr id="27" name="object 12">
              <a:extLst>
                <a:ext uri="{FF2B5EF4-FFF2-40B4-BE49-F238E27FC236}">
                  <a16:creationId xmlns:a16="http://schemas.microsoft.com/office/drawing/2014/main" id="{F43555DF-DE75-F438-BF98-56707B3C1E66}"/>
                </a:ext>
              </a:extLst>
            </p:cNvPr>
            <p:cNvSpPr/>
            <p:nvPr/>
          </p:nvSpPr>
          <p:spPr>
            <a:xfrm>
              <a:off x="6842760" y="2595372"/>
              <a:ext cx="494030" cy="233679"/>
            </a:xfrm>
            <a:custGeom>
              <a:avLst/>
              <a:gdLst/>
              <a:ahLst/>
              <a:cxnLst/>
              <a:rect l="l" t="t" r="r" b="b"/>
              <a:pathLst>
                <a:path w="494029" h="233680">
                  <a:moveTo>
                    <a:pt x="0" y="116585"/>
                  </a:moveTo>
                  <a:lnTo>
                    <a:pt x="116586" y="0"/>
                  </a:lnTo>
                  <a:lnTo>
                    <a:pt x="116586" y="58292"/>
                  </a:lnTo>
                  <a:lnTo>
                    <a:pt x="493775" y="58292"/>
                  </a:lnTo>
                  <a:lnTo>
                    <a:pt x="493775" y="174878"/>
                  </a:lnTo>
                  <a:lnTo>
                    <a:pt x="116586" y="174878"/>
                  </a:lnTo>
                  <a:lnTo>
                    <a:pt x="116586" y="233171"/>
                  </a:lnTo>
                  <a:lnTo>
                    <a:pt x="0" y="116585"/>
                  </a:lnTo>
                  <a:close/>
                </a:path>
              </a:pathLst>
            </a:custGeom>
            <a:ln w="15875">
              <a:solidFill>
                <a:srgbClr val="A75F09"/>
              </a:solidFill>
            </a:ln>
          </p:spPr>
          <p:txBody>
            <a:bodyPr wrap="square" lIns="0" tIns="0" rIns="0" bIns="0" rtlCol="0"/>
            <a:lstStyle/>
            <a:p>
              <a:endParaRPr/>
            </a:p>
          </p:txBody>
        </p:sp>
      </p:grpSp>
      <p:pic>
        <p:nvPicPr>
          <p:cNvPr id="33" name="Picture 32">
            <a:extLst>
              <a:ext uri="{FF2B5EF4-FFF2-40B4-BE49-F238E27FC236}">
                <a16:creationId xmlns:a16="http://schemas.microsoft.com/office/drawing/2014/main" id="{709F681F-4224-8DFC-9DAB-BAD7AD4D656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375436" y="585051"/>
            <a:ext cx="4064001" cy="304800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2" name="object 2"/>
          <p:cNvGraphicFramePr>
            <a:graphicFrameLocks noGrp="1"/>
          </p:cNvGraphicFramePr>
          <p:nvPr>
            <p:extLst>
              <p:ext uri="{D42A27DB-BD31-4B8C-83A1-F6EECF244321}">
                <p14:modId xmlns:p14="http://schemas.microsoft.com/office/powerpoint/2010/main" val="1086734811"/>
              </p:ext>
            </p:extLst>
          </p:nvPr>
        </p:nvGraphicFramePr>
        <p:xfrm>
          <a:off x="-4915" y="14225"/>
          <a:ext cx="9094470" cy="5043799"/>
        </p:xfrm>
        <a:graphic>
          <a:graphicData uri="http://schemas.openxmlformats.org/drawingml/2006/table">
            <a:tbl>
              <a:tblPr firstRow="1" bandRow="1">
                <a:tableStyleId>{2D5ABB26-0587-4C30-8999-92F81FD0307C}</a:tableStyleId>
              </a:tblPr>
              <a:tblGrid>
                <a:gridCol w="2900515">
                  <a:extLst>
                    <a:ext uri="{9D8B030D-6E8A-4147-A177-3AD203B41FA5}">
                      <a16:colId xmlns:a16="http://schemas.microsoft.com/office/drawing/2014/main" val="20000"/>
                    </a:ext>
                  </a:extLst>
                </a:gridCol>
                <a:gridCol w="3158655">
                  <a:extLst>
                    <a:ext uri="{9D8B030D-6E8A-4147-A177-3AD203B41FA5}">
                      <a16:colId xmlns:a16="http://schemas.microsoft.com/office/drawing/2014/main" val="20001"/>
                    </a:ext>
                  </a:extLst>
                </a:gridCol>
                <a:gridCol w="3035300">
                  <a:extLst>
                    <a:ext uri="{9D8B030D-6E8A-4147-A177-3AD203B41FA5}">
                      <a16:colId xmlns:a16="http://schemas.microsoft.com/office/drawing/2014/main" val="20002"/>
                    </a:ext>
                  </a:extLst>
                </a:gridCol>
              </a:tblGrid>
              <a:tr h="423925">
                <a:tc>
                  <a:txBody>
                    <a:bodyPr/>
                    <a:lstStyle/>
                    <a:p>
                      <a:pPr marL="91440">
                        <a:lnSpc>
                          <a:spcPct val="100000"/>
                        </a:lnSpc>
                        <a:spcBef>
                          <a:spcPts val="645"/>
                        </a:spcBef>
                      </a:pPr>
                      <a:r>
                        <a:rPr sz="1100" b="1" spc="-5" dirty="0">
                          <a:latin typeface="Calibri"/>
                          <a:cs typeface="Calibri"/>
                        </a:rPr>
                        <a:t>Project</a:t>
                      </a:r>
                      <a:r>
                        <a:rPr sz="1100" b="1" spc="-30" dirty="0">
                          <a:latin typeface="Calibri"/>
                          <a:cs typeface="Calibri"/>
                        </a:rPr>
                        <a:t> </a:t>
                      </a:r>
                      <a:r>
                        <a:rPr sz="1100" b="1" dirty="0">
                          <a:latin typeface="Calibri"/>
                          <a:cs typeface="Calibri"/>
                        </a:rPr>
                        <a:t>Title:</a:t>
                      </a:r>
                      <a:r>
                        <a:rPr lang="en-IN" sz="1100" b="1" dirty="0">
                          <a:latin typeface="Calibri"/>
                          <a:cs typeface="Calibri"/>
                        </a:rPr>
                        <a:t> </a:t>
                      </a:r>
                      <a:r>
                        <a:rPr lang="en-IN" sz="1100" b="1" kern="1200" dirty="0">
                          <a:solidFill>
                            <a:schemeClr val="tx1"/>
                          </a:solidFill>
                          <a:effectLst/>
                          <a:latin typeface="+mn-lt"/>
                          <a:ea typeface="+mn-ea"/>
                          <a:cs typeface="+mn-cs"/>
                        </a:rPr>
                        <a:t>Steps to Deal with Angry Customer</a:t>
                      </a:r>
                      <a:endParaRPr sz="1100" b="1" dirty="0">
                        <a:latin typeface="Calibri"/>
                        <a:cs typeface="Calibri"/>
                      </a:endParaRPr>
                    </a:p>
                  </a:txBody>
                  <a:tcPr marL="0" marR="0" marT="81915" marB="0">
                    <a:lnR w="9525">
                      <a:solidFill>
                        <a:srgbClr val="9E9E9E"/>
                      </a:solidFill>
                      <a:prstDash val="solid"/>
                    </a:lnR>
                    <a:lnT w="9525">
                      <a:solidFill>
                        <a:srgbClr val="9E9E9E"/>
                      </a:solidFill>
                      <a:prstDash val="solid"/>
                    </a:lnT>
                    <a:lnB w="9525">
                      <a:solidFill>
                        <a:srgbClr val="9E9E9E"/>
                      </a:solidFill>
                      <a:prstDash val="solid"/>
                    </a:lnB>
                  </a:tcPr>
                </a:tc>
                <a:tc>
                  <a:txBody>
                    <a:bodyPr/>
                    <a:lstStyle/>
                    <a:p>
                      <a:pPr marL="91440">
                        <a:lnSpc>
                          <a:spcPct val="100000"/>
                        </a:lnSpc>
                        <a:spcBef>
                          <a:spcPts val="645"/>
                        </a:spcBef>
                      </a:pPr>
                      <a:r>
                        <a:rPr sz="1200" b="1" spc="-5" dirty="0">
                          <a:latin typeface="Calibri"/>
                          <a:cs typeface="Calibri"/>
                        </a:rPr>
                        <a:t>Screen</a:t>
                      </a:r>
                      <a:r>
                        <a:rPr sz="1200" b="1" spc="-15" dirty="0">
                          <a:latin typeface="Calibri"/>
                          <a:cs typeface="Calibri"/>
                        </a:rPr>
                        <a:t> </a:t>
                      </a:r>
                      <a:r>
                        <a:rPr sz="1200" b="1" dirty="0">
                          <a:latin typeface="Calibri"/>
                          <a:cs typeface="Calibri"/>
                        </a:rPr>
                        <a:t>Title:</a:t>
                      </a:r>
                      <a:r>
                        <a:rPr lang="en-IN" sz="1200" b="1" kern="1200" dirty="0">
                          <a:solidFill>
                            <a:schemeClr val="tx1"/>
                          </a:solidFill>
                          <a:effectLst/>
                          <a:latin typeface="+mn-lt"/>
                          <a:ea typeface="+mn-ea"/>
                          <a:cs typeface="+mn-cs"/>
                        </a:rPr>
                        <a:t>Steps to Deal with Angry Customer</a:t>
                      </a:r>
                      <a:endParaRPr sz="1200" dirty="0">
                        <a:latin typeface="Calibri"/>
                        <a:cs typeface="Calibri"/>
                      </a:endParaRPr>
                    </a:p>
                  </a:txBody>
                  <a:tcPr marL="0" marR="0" marT="81915" marB="0">
                    <a:lnL w="9525">
                      <a:solidFill>
                        <a:srgbClr val="9E9E9E"/>
                      </a:solidFill>
                      <a:prstDash val="solid"/>
                    </a:lnL>
                    <a:lnR w="9525">
                      <a:solidFill>
                        <a:srgbClr val="9E9E9E"/>
                      </a:solidFill>
                      <a:prstDash val="solid"/>
                    </a:lnR>
                    <a:lnT w="9525">
                      <a:solidFill>
                        <a:srgbClr val="9E9E9E"/>
                      </a:solidFill>
                      <a:prstDash val="solid"/>
                    </a:lnT>
                    <a:lnB w="9525">
                      <a:solidFill>
                        <a:srgbClr val="9E9E9E"/>
                      </a:solidFill>
                      <a:prstDash val="solid"/>
                    </a:lnB>
                  </a:tcPr>
                </a:tc>
                <a:tc>
                  <a:txBody>
                    <a:bodyPr/>
                    <a:lstStyle/>
                    <a:p>
                      <a:pPr marL="92075">
                        <a:lnSpc>
                          <a:spcPct val="100000"/>
                        </a:lnSpc>
                        <a:spcBef>
                          <a:spcPts val="645"/>
                        </a:spcBef>
                      </a:pPr>
                      <a:r>
                        <a:rPr sz="1200" b="1" spc="-5" dirty="0">
                          <a:latin typeface="Calibri"/>
                          <a:cs typeface="Calibri"/>
                        </a:rPr>
                        <a:t>Screen</a:t>
                      </a:r>
                      <a:r>
                        <a:rPr sz="1200" b="1" spc="-35" dirty="0">
                          <a:latin typeface="Calibri"/>
                          <a:cs typeface="Calibri"/>
                        </a:rPr>
                        <a:t> </a:t>
                      </a:r>
                      <a:r>
                        <a:rPr sz="1200" b="1" dirty="0">
                          <a:latin typeface="Calibri"/>
                          <a:cs typeface="Calibri"/>
                        </a:rPr>
                        <a:t>No:</a:t>
                      </a:r>
                      <a:r>
                        <a:rPr sz="1200" b="1" spc="-30" dirty="0">
                          <a:latin typeface="Calibri"/>
                          <a:cs typeface="Calibri"/>
                        </a:rPr>
                        <a:t> </a:t>
                      </a:r>
                      <a:r>
                        <a:rPr lang="en-IN" sz="1200" b="1" spc="-30" dirty="0">
                          <a:latin typeface="Calibri"/>
                          <a:cs typeface="Calibri"/>
                        </a:rPr>
                        <a:t>3</a:t>
                      </a:r>
                      <a:endParaRPr sz="1200" dirty="0">
                        <a:latin typeface="Calibri"/>
                        <a:cs typeface="Calibri"/>
                      </a:endParaRPr>
                    </a:p>
                  </a:txBody>
                  <a:tcPr marL="0" marR="0" marT="81915" marB="0">
                    <a:lnL w="9525">
                      <a:solidFill>
                        <a:srgbClr val="9E9E9E"/>
                      </a:solidFill>
                      <a:prstDash val="solid"/>
                    </a:lnL>
                    <a:lnT w="9525">
                      <a:solidFill>
                        <a:srgbClr val="9E9E9E"/>
                      </a:solidFill>
                      <a:prstDash val="solid"/>
                    </a:lnT>
                    <a:lnB w="9525">
                      <a:solidFill>
                        <a:srgbClr val="9E9E9E"/>
                      </a:solidFill>
                      <a:prstDash val="solid"/>
                    </a:lnB>
                  </a:tcPr>
                </a:tc>
                <a:extLst>
                  <a:ext uri="{0D108BD9-81ED-4DB2-BD59-A6C34878D82A}">
                    <a16:rowId xmlns:a16="http://schemas.microsoft.com/office/drawing/2014/main" val="10000"/>
                  </a:ext>
                </a:extLst>
              </a:tr>
              <a:tr h="1546478">
                <a:tc>
                  <a:txBody>
                    <a:bodyPr/>
                    <a:lstStyle/>
                    <a:p>
                      <a:pPr>
                        <a:lnSpc>
                          <a:spcPct val="100000"/>
                        </a:lnSpc>
                      </a:pPr>
                      <a:endParaRPr sz="1200" dirty="0">
                        <a:latin typeface="Times New Roman"/>
                        <a:cs typeface="Times New Roman"/>
                      </a:endParaRPr>
                    </a:p>
                  </a:txBody>
                  <a:tcPr marL="0" marR="0" marT="0" marB="0">
                    <a:lnT w="9525">
                      <a:solidFill>
                        <a:srgbClr val="9E9E9E"/>
                      </a:solidFill>
                      <a:prstDash val="solid"/>
                    </a:lnT>
                  </a:tcPr>
                </a:tc>
                <a:tc>
                  <a:txBody>
                    <a:bodyPr/>
                    <a:lstStyle/>
                    <a:p>
                      <a:pPr>
                        <a:lnSpc>
                          <a:spcPct val="100000"/>
                        </a:lnSpc>
                      </a:pPr>
                      <a:endParaRPr sz="1200" dirty="0">
                        <a:latin typeface="Times New Roman"/>
                        <a:cs typeface="Times New Roman"/>
                      </a:endParaRPr>
                    </a:p>
                  </a:txBody>
                  <a:tcPr marL="0" marR="0" marT="0" marB="0">
                    <a:lnR w="9525">
                      <a:solidFill>
                        <a:srgbClr val="9E9E9E"/>
                      </a:solidFill>
                      <a:prstDash val="solid"/>
                    </a:lnR>
                    <a:lnT w="9525">
                      <a:solidFill>
                        <a:srgbClr val="9E9E9E"/>
                      </a:solidFill>
                      <a:prstDash val="solid"/>
                    </a:lnT>
                  </a:tcPr>
                </a:tc>
                <a:tc>
                  <a:txBody>
                    <a:bodyPr/>
                    <a:lstStyle/>
                    <a:p>
                      <a:pPr marL="92075" marR="305435">
                        <a:lnSpc>
                          <a:spcPct val="100000"/>
                        </a:lnSpc>
                        <a:spcBef>
                          <a:spcPts val="650"/>
                        </a:spcBef>
                      </a:pPr>
                      <a:r>
                        <a:rPr sz="1200" b="1" spc="-5" dirty="0">
                          <a:latin typeface="Calibri"/>
                          <a:cs typeface="Calibri"/>
                        </a:rPr>
                        <a:t>Graphic Info: </a:t>
                      </a:r>
                      <a:r>
                        <a:rPr sz="1200" spc="-5" dirty="0">
                          <a:latin typeface="Calibri"/>
                          <a:cs typeface="Calibri"/>
                        </a:rPr>
                        <a:t>Animate </a:t>
                      </a:r>
                      <a:r>
                        <a:rPr sz="1200" dirty="0">
                          <a:latin typeface="Calibri"/>
                          <a:cs typeface="Calibri"/>
                        </a:rPr>
                        <a:t>this </a:t>
                      </a:r>
                      <a:r>
                        <a:rPr sz="1200" spc="-5" dirty="0">
                          <a:latin typeface="Calibri"/>
                          <a:cs typeface="Calibri"/>
                        </a:rPr>
                        <a:t>picture into </a:t>
                      </a:r>
                      <a:r>
                        <a:rPr sz="1200" dirty="0">
                          <a:latin typeface="Calibri"/>
                          <a:cs typeface="Calibri"/>
                        </a:rPr>
                        <a:t>the </a:t>
                      </a:r>
                      <a:r>
                        <a:rPr sz="1200" spc="-260" dirty="0">
                          <a:latin typeface="Calibri"/>
                          <a:cs typeface="Calibri"/>
                        </a:rPr>
                        <a:t> </a:t>
                      </a:r>
                      <a:r>
                        <a:rPr sz="1200" spc="-5" dirty="0">
                          <a:latin typeface="Calibri"/>
                          <a:cs typeface="Calibri"/>
                        </a:rPr>
                        <a:t>screen</a:t>
                      </a:r>
                      <a:r>
                        <a:rPr sz="1200" spc="-10" dirty="0">
                          <a:latin typeface="Calibri"/>
                          <a:cs typeface="Calibri"/>
                        </a:rPr>
                        <a:t> </a:t>
                      </a:r>
                      <a:r>
                        <a:rPr sz="1200" spc="-5" dirty="0">
                          <a:latin typeface="Calibri"/>
                          <a:cs typeface="Calibri"/>
                        </a:rPr>
                        <a:t>while</a:t>
                      </a:r>
                      <a:r>
                        <a:rPr sz="1200" spc="5" dirty="0">
                          <a:latin typeface="Calibri"/>
                          <a:cs typeface="Calibri"/>
                        </a:rPr>
                        <a:t> </a:t>
                      </a:r>
                      <a:r>
                        <a:rPr sz="1200" dirty="0">
                          <a:latin typeface="Calibri"/>
                          <a:cs typeface="Calibri"/>
                        </a:rPr>
                        <a:t>the</a:t>
                      </a:r>
                      <a:r>
                        <a:rPr sz="1200" spc="-20" dirty="0">
                          <a:latin typeface="Calibri"/>
                          <a:cs typeface="Calibri"/>
                        </a:rPr>
                        <a:t> </a:t>
                      </a:r>
                      <a:r>
                        <a:rPr sz="1200" spc="-10" dirty="0">
                          <a:latin typeface="Calibri"/>
                          <a:cs typeface="Calibri"/>
                        </a:rPr>
                        <a:t>narrator</a:t>
                      </a:r>
                      <a:r>
                        <a:rPr sz="1200" spc="-35" dirty="0">
                          <a:latin typeface="Calibri"/>
                          <a:cs typeface="Calibri"/>
                        </a:rPr>
                        <a:t> </a:t>
                      </a:r>
                      <a:r>
                        <a:rPr sz="1200" dirty="0">
                          <a:latin typeface="Calibri"/>
                          <a:cs typeface="Calibri"/>
                        </a:rPr>
                        <a:t>is </a:t>
                      </a:r>
                      <a:r>
                        <a:rPr sz="1200" spc="-5" dirty="0">
                          <a:latin typeface="Calibri"/>
                          <a:cs typeface="Calibri"/>
                        </a:rPr>
                        <a:t>speaking.</a:t>
                      </a:r>
                      <a:endParaRPr sz="1200" dirty="0">
                        <a:latin typeface="Calibri"/>
                        <a:cs typeface="Calibri"/>
                      </a:endParaRPr>
                    </a:p>
                  </a:txBody>
                  <a:tcPr marL="0" marR="0" marT="82550" marB="0">
                    <a:lnL w="9525">
                      <a:solidFill>
                        <a:srgbClr val="9E9E9E"/>
                      </a:solidFill>
                      <a:prstDash val="solid"/>
                    </a:lnL>
                    <a:lnT w="9525">
                      <a:solidFill>
                        <a:srgbClr val="9E9E9E"/>
                      </a:solidFill>
                      <a:prstDash val="solid"/>
                    </a:lnT>
                    <a:lnB w="9525">
                      <a:solidFill>
                        <a:srgbClr val="9E9E9E"/>
                      </a:solidFill>
                      <a:prstDash val="solid"/>
                    </a:lnB>
                  </a:tcPr>
                </a:tc>
                <a:extLst>
                  <a:ext uri="{0D108BD9-81ED-4DB2-BD59-A6C34878D82A}">
                    <a16:rowId xmlns:a16="http://schemas.microsoft.com/office/drawing/2014/main" val="10001"/>
                  </a:ext>
                </a:extLst>
              </a:tr>
              <a:tr h="867918">
                <a:tc>
                  <a:txBody>
                    <a:bodyPr/>
                    <a:lstStyle/>
                    <a:p>
                      <a:pPr>
                        <a:lnSpc>
                          <a:spcPct val="100000"/>
                        </a:lnSpc>
                      </a:pPr>
                      <a:endParaRPr sz="1200" dirty="0">
                        <a:latin typeface="Times New Roman"/>
                        <a:cs typeface="Times New Roman"/>
                      </a:endParaRPr>
                    </a:p>
                  </a:txBody>
                  <a:tcPr marL="0" marR="0" marT="0" marB="0"/>
                </a:tc>
                <a:tc>
                  <a:txBody>
                    <a:bodyPr/>
                    <a:lstStyle/>
                    <a:p>
                      <a:pPr>
                        <a:lnSpc>
                          <a:spcPct val="100000"/>
                        </a:lnSpc>
                      </a:pPr>
                      <a:endParaRPr sz="1200" dirty="0">
                        <a:latin typeface="Times New Roman"/>
                        <a:cs typeface="Times New Roman"/>
                      </a:endParaRPr>
                    </a:p>
                  </a:txBody>
                  <a:tcPr marL="0" marR="0" marT="0" marB="0">
                    <a:lnR w="9525">
                      <a:solidFill>
                        <a:srgbClr val="9E9E9E"/>
                      </a:solidFill>
                      <a:prstDash val="solid"/>
                    </a:lnR>
                  </a:tcPr>
                </a:tc>
                <a:tc>
                  <a:txBody>
                    <a:bodyPr/>
                    <a:lstStyle/>
                    <a:p>
                      <a:pPr marL="92075" marR="178435">
                        <a:lnSpc>
                          <a:spcPct val="100000"/>
                        </a:lnSpc>
                        <a:spcBef>
                          <a:spcPts val="650"/>
                        </a:spcBef>
                      </a:pPr>
                      <a:r>
                        <a:rPr sz="1200" b="1" spc="-10" dirty="0">
                          <a:latin typeface="Calibri"/>
                          <a:cs typeface="Calibri"/>
                        </a:rPr>
                        <a:t>Navigation:</a:t>
                      </a:r>
                      <a:r>
                        <a:rPr sz="1200" b="1" spc="-5" dirty="0">
                          <a:latin typeface="Calibri"/>
                          <a:cs typeface="Calibri"/>
                        </a:rPr>
                        <a:t> </a:t>
                      </a:r>
                      <a:r>
                        <a:rPr sz="1200" spc="-5" dirty="0">
                          <a:latin typeface="Calibri"/>
                          <a:cs typeface="Calibri"/>
                        </a:rPr>
                        <a:t>On </a:t>
                      </a:r>
                      <a:r>
                        <a:rPr sz="1200" dirty="0">
                          <a:latin typeface="Calibri"/>
                          <a:cs typeface="Calibri"/>
                        </a:rPr>
                        <a:t>the </a:t>
                      </a:r>
                      <a:r>
                        <a:rPr sz="1200" spc="-5" dirty="0">
                          <a:latin typeface="Calibri"/>
                          <a:cs typeface="Calibri"/>
                        </a:rPr>
                        <a:t>bottom of </a:t>
                      </a:r>
                      <a:r>
                        <a:rPr sz="1200" dirty="0">
                          <a:latin typeface="Calibri"/>
                          <a:cs typeface="Calibri"/>
                        </a:rPr>
                        <a:t>this </a:t>
                      </a:r>
                      <a:r>
                        <a:rPr sz="1200" spc="-5" dirty="0">
                          <a:latin typeface="Calibri"/>
                          <a:cs typeface="Calibri"/>
                        </a:rPr>
                        <a:t>page, </a:t>
                      </a:r>
                      <a:r>
                        <a:rPr sz="1200" dirty="0">
                          <a:latin typeface="Calibri"/>
                          <a:cs typeface="Calibri"/>
                        </a:rPr>
                        <a:t>put </a:t>
                      </a:r>
                      <a:r>
                        <a:rPr sz="1200" spc="-260" dirty="0">
                          <a:latin typeface="Calibri"/>
                          <a:cs typeface="Calibri"/>
                        </a:rPr>
                        <a:t> </a:t>
                      </a:r>
                      <a:r>
                        <a:rPr sz="1200" dirty="0">
                          <a:latin typeface="Calibri"/>
                          <a:cs typeface="Calibri"/>
                        </a:rPr>
                        <a:t>the</a:t>
                      </a:r>
                      <a:r>
                        <a:rPr sz="1200" spc="-25" dirty="0">
                          <a:latin typeface="Calibri"/>
                          <a:cs typeface="Calibri"/>
                        </a:rPr>
                        <a:t> </a:t>
                      </a:r>
                      <a:r>
                        <a:rPr sz="1200" spc="-10" dirty="0">
                          <a:latin typeface="Calibri"/>
                          <a:cs typeface="Calibri"/>
                        </a:rPr>
                        <a:t>arrow </a:t>
                      </a:r>
                      <a:r>
                        <a:rPr sz="1200" spc="-5" dirty="0">
                          <a:latin typeface="Calibri"/>
                          <a:cs typeface="Calibri"/>
                        </a:rPr>
                        <a:t>button</a:t>
                      </a:r>
                      <a:r>
                        <a:rPr sz="1200" spc="-45" dirty="0">
                          <a:latin typeface="Calibri"/>
                          <a:cs typeface="Calibri"/>
                        </a:rPr>
                        <a:t> </a:t>
                      </a:r>
                      <a:r>
                        <a:rPr sz="1200" spc="-5" dirty="0">
                          <a:latin typeface="Calibri"/>
                          <a:cs typeface="Calibri"/>
                        </a:rPr>
                        <a:t>to</a:t>
                      </a:r>
                      <a:r>
                        <a:rPr sz="1200" dirty="0">
                          <a:latin typeface="Calibri"/>
                          <a:cs typeface="Calibri"/>
                        </a:rPr>
                        <a:t> </a:t>
                      </a:r>
                      <a:r>
                        <a:rPr sz="1200" spc="-10" dirty="0">
                          <a:latin typeface="Calibri"/>
                          <a:cs typeface="Calibri"/>
                        </a:rPr>
                        <a:t>navigate</a:t>
                      </a:r>
                      <a:r>
                        <a:rPr sz="1200" spc="-25" dirty="0">
                          <a:latin typeface="Calibri"/>
                          <a:cs typeface="Calibri"/>
                        </a:rPr>
                        <a:t> </a:t>
                      </a:r>
                      <a:r>
                        <a:rPr sz="1200" dirty="0">
                          <a:latin typeface="Calibri"/>
                          <a:cs typeface="Calibri"/>
                        </a:rPr>
                        <a:t>the</a:t>
                      </a:r>
                      <a:r>
                        <a:rPr sz="1200" spc="-25" dirty="0">
                          <a:latin typeface="Calibri"/>
                          <a:cs typeface="Calibri"/>
                        </a:rPr>
                        <a:t> </a:t>
                      </a:r>
                      <a:r>
                        <a:rPr sz="1200" spc="-10" dirty="0">
                          <a:latin typeface="Calibri"/>
                          <a:cs typeface="Calibri"/>
                        </a:rPr>
                        <a:t>course</a:t>
                      </a:r>
                      <a:endParaRPr sz="1200" dirty="0">
                        <a:latin typeface="Calibri"/>
                        <a:cs typeface="Calibri"/>
                      </a:endParaRPr>
                    </a:p>
                  </a:txBody>
                  <a:tcPr marL="0" marR="0" marT="82550" marB="0">
                    <a:lnL w="9525">
                      <a:solidFill>
                        <a:srgbClr val="9E9E9E"/>
                      </a:solidFill>
                      <a:prstDash val="solid"/>
                    </a:lnL>
                    <a:lnT w="9525">
                      <a:solidFill>
                        <a:srgbClr val="9E9E9E"/>
                      </a:solidFill>
                      <a:prstDash val="solid"/>
                    </a:lnT>
                    <a:lnB w="9525">
                      <a:solidFill>
                        <a:srgbClr val="9E9E9E"/>
                      </a:solidFill>
                      <a:prstDash val="solid"/>
                    </a:lnB>
                  </a:tcPr>
                </a:tc>
                <a:extLst>
                  <a:ext uri="{0D108BD9-81ED-4DB2-BD59-A6C34878D82A}">
                    <a16:rowId xmlns:a16="http://schemas.microsoft.com/office/drawing/2014/main" val="10002"/>
                  </a:ext>
                </a:extLst>
              </a:tr>
              <a:tr h="867918">
                <a:tc>
                  <a:txBody>
                    <a:bodyPr/>
                    <a:lstStyle/>
                    <a:p>
                      <a:pPr>
                        <a:lnSpc>
                          <a:spcPct val="100000"/>
                        </a:lnSpc>
                      </a:pPr>
                      <a:endParaRPr sz="1200">
                        <a:latin typeface="Times New Roman"/>
                        <a:cs typeface="Times New Roman"/>
                      </a:endParaRPr>
                    </a:p>
                  </a:txBody>
                  <a:tcPr marL="0" marR="0" marT="0" marB="0">
                    <a:lnB w="9525">
                      <a:solidFill>
                        <a:srgbClr val="9E9E9E"/>
                      </a:solidFill>
                      <a:prstDash val="solid"/>
                    </a:lnB>
                  </a:tcPr>
                </a:tc>
                <a:tc>
                  <a:txBody>
                    <a:bodyPr/>
                    <a:lstStyle/>
                    <a:p>
                      <a:pPr>
                        <a:lnSpc>
                          <a:spcPct val="100000"/>
                        </a:lnSpc>
                      </a:pPr>
                      <a:endParaRPr sz="1200">
                        <a:latin typeface="Times New Roman"/>
                        <a:cs typeface="Times New Roman"/>
                      </a:endParaRPr>
                    </a:p>
                  </a:txBody>
                  <a:tcPr marL="0" marR="0" marT="0" marB="0">
                    <a:lnR w="9525">
                      <a:solidFill>
                        <a:srgbClr val="9E9E9E"/>
                      </a:solidFill>
                      <a:prstDash val="solid"/>
                    </a:lnR>
                    <a:lnB w="9525">
                      <a:solidFill>
                        <a:srgbClr val="9E9E9E"/>
                      </a:solidFill>
                      <a:prstDash val="solid"/>
                    </a:lnB>
                  </a:tcPr>
                </a:tc>
                <a:tc>
                  <a:txBody>
                    <a:bodyPr/>
                    <a:lstStyle/>
                    <a:p>
                      <a:pPr marL="92075">
                        <a:lnSpc>
                          <a:spcPct val="100000"/>
                        </a:lnSpc>
                        <a:spcBef>
                          <a:spcPts val="655"/>
                        </a:spcBef>
                      </a:pPr>
                      <a:r>
                        <a:rPr sz="1200" b="1" spc="-10" dirty="0">
                          <a:latin typeface="Calibri"/>
                          <a:cs typeface="Calibri"/>
                        </a:rPr>
                        <a:t>Reviewers</a:t>
                      </a:r>
                      <a:r>
                        <a:rPr sz="1200" b="1" spc="-50" dirty="0">
                          <a:latin typeface="Calibri"/>
                          <a:cs typeface="Calibri"/>
                        </a:rPr>
                        <a:t> </a:t>
                      </a:r>
                      <a:r>
                        <a:rPr sz="1200" b="1" spc="-5" dirty="0">
                          <a:latin typeface="Calibri"/>
                          <a:cs typeface="Calibri"/>
                        </a:rPr>
                        <a:t>Comments:</a:t>
                      </a:r>
                      <a:endParaRPr sz="1200">
                        <a:latin typeface="Calibri"/>
                        <a:cs typeface="Calibri"/>
                      </a:endParaRPr>
                    </a:p>
                  </a:txBody>
                  <a:tcPr marL="0" marR="0" marT="83185" marB="0">
                    <a:lnL w="9525">
                      <a:solidFill>
                        <a:srgbClr val="9E9E9E"/>
                      </a:solidFill>
                      <a:prstDash val="solid"/>
                    </a:lnL>
                    <a:lnT w="9525">
                      <a:solidFill>
                        <a:srgbClr val="9E9E9E"/>
                      </a:solidFill>
                      <a:prstDash val="solid"/>
                    </a:lnT>
                    <a:lnB w="9525">
                      <a:solidFill>
                        <a:srgbClr val="9E9E9E"/>
                      </a:solidFill>
                      <a:prstDash val="solid"/>
                    </a:lnB>
                  </a:tcPr>
                </a:tc>
                <a:extLst>
                  <a:ext uri="{0D108BD9-81ED-4DB2-BD59-A6C34878D82A}">
                    <a16:rowId xmlns:a16="http://schemas.microsoft.com/office/drawing/2014/main" val="10003"/>
                  </a:ext>
                </a:extLst>
              </a:tr>
              <a:tr h="1337560">
                <a:tc gridSpan="3">
                  <a:txBody>
                    <a:bodyPr/>
                    <a:lstStyle/>
                    <a:p>
                      <a:pPr marL="91440" marR="276225">
                        <a:lnSpc>
                          <a:spcPct val="100000"/>
                        </a:lnSpc>
                        <a:spcBef>
                          <a:spcPts val="655"/>
                        </a:spcBef>
                      </a:pPr>
                      <a:r>
                        <a:rPr sz="1100" b="1" spc="-20" dirty="0">
                          <a:latin typeface="Calibri"/>
                          <a:cs typeface="Calibri"/>
                        </a:rPr>
                        <a:t>Text/Audio:</a:t>
                      </a:r>
                      <a:r>
                        <a:rPr lang="en-IN" sz="1100" b="1" spc="-20" dirty="0">
                          <a:latin typeface="Calibri"/>
                          <a:cs typeface="Calibri"/>
                        </a:rPr>
                        <a:t> </a:t>
                      </a:r>
                      <a:r>
                        <a:rPr lang="en-US" sz="1100" b="0" i="0" kern="1200" dirty="0">
                          <a:solidFill>
                            <a:schemeClr val="tx1"/>
                          </a:solidFill>
                          <a:effectLst/>
                          <a:latin typeface="+mn-lt"/>
                          <a:ea typeface="+mn-ea"/>
                          <a:cs typeface="+mn-cs"/>
                        </a:rPr>
                        <a:t>By mastering these steps, you will not only retain valuable customers but also enhance your own confidence in dealing with challenging situations. Conversely, mishandling angry customers can lead to lost opportunities, negative reviews, and damaged reputations. Unresolved conflicts may result in customer churn, impacting our bottom line. Therefore, it is crucial for all of us to equip ourselves with the right tools and techniques to handle these situations with tact, empathy, and professionalism.</a:t>
                      </a:r>
                      <a:r>
                        <a:rPr lang="en-US" sz="1350" b="0" i="0" kern="1200" dirty="0">
                          <a:solidFill>
                            <a:schemeClr val="tx1"/>
                          </a:solidFill>
                          <a:effectLst/>
                          <a:latin typeface="+mn-lt"/>
                          <a:ea typeface="+mn-ea"/>
                          <a:cs typeface="+mn-cs"/>
                        </a:rPr>
                        <a:t> </a:t>
                      </a:r>
                      <a:r>
                        <a:rPr lang="en-US" sz="1100" b="0" i="0" kern="1200" dirty="0">
                          <a:solidFill>
                            <a:schemeClr val="tx1"/>
                          </a:solidFill>
                          <a:effectLst/>
                          <a:latin typeface="+mn-lt"/>
                          <a:ea typeface="+mn-ea"/>
                          <a:cs typeface="+mn-cs"/>
                        </a:rPr>
                        <a:t>Each step addresses crucial aspects of dealing with angry customers, including maintaining composure, active listening, offering genuine apologies, and finding suitable solutions.</a:t>
                      </a:r>
                      <a:endParaRPr sz="1100" dirty="0">
                        <a:latin typeface="+mn-lt"/>
                        <a:cs typeface="Calibri"/>
                      </a:endParaRPr>
                    </a:p>
                  </a:txBody>
                  <a:tcPr marL="0" marR="0" marT="83185" marB="0">
                    <a:lnT w="9525">
                      <a:solidFill>
                        <a:srgbClr val="9E9E9E"/>
                      </a:solidFill>
                      <a:prstDash val="solid"/>
                    </a:lnT>
                  </a:tcPr>
                </a:tc>
                <a:tc hMerge="1">
                  <a:txBody>
                    <a:bodyPr/>
                    <a:lstStyle/>
                    <a:p>
                      <a:endParaRPr/>
                    </a:p>
                  </a:txBody>
                  <a:tcPr marL="0" marR="0" marT="0" marB="0"/>
                </a:tc>
                <a:tc hMerge="1">
                  <a:txBody>
                    <a:bodyPr/>
                    <a:lstStyle/>
                    <a:p>
                      <a:endParaRPr/>
                    </a:p>
                  </a:txBody>
                  <a:tcPr marL="0" marR="0" marT="0" marB="0"/>
                </a:tc>
                <a:extLst>
                  <a:ext uri="{0D108BD9-81ED-4DB2-BD59-A6C34878D82A}">
                    <a16:rowId xmlns:a16="http://schemas.microsoft.com/office/drawing/2014/main" val="10004"/>
                  </a:ext>
                </a:extLst>
              </a:tr>
            </a:tbl>
          </a:graphicData>
        </a:graphic>
      </p:graphicFrame>
      <p:grpSp>
        <p:nvGrpSpPr>
          <p:cNvPr id="3" name="object 3"/>
          <p:cNvGrpSpPr/>
          <p:nvPr/>
        </p:nvGrpSpPr>
        <p:grpSpPr>
          <a:xfrm>
            <a:off x="0" y="0"/>
            <a:ext cx="9144000" cy="5148580"/>
            <a:chOff x="0" y="0"/>
            <a:chExt cx="9144000" cy="5148580"/>
          </a:xfrm>
        </p:grpSpPr>
        <p:sp>
          <p:nvSpPr>
            <p:cNvPr id="4" name="object 4"/>
            <p:cNvSpPr/>
            <p:nvPr/>
          </p:nvSpPr>
          <p:spPr>
            <a:xfrm>
              <a:off x="3047" y="4800599"/>
              <a:ext cx="9141460" cy="342900"/>
            </a:xfrm>
            <a:custGeom>
              <a:avLst/>
              <a:gdLst/>
              <a:ahLst/>
              <a:cxnLst/>
              <a:rect l="l" t="t" r="r" b="b"/>
              <a:pathLst>
                <a:path w="9141460" h="342900">
                  <a:moveTo>
                    <a:pt x="9140952" y="0"/>
                  </a:moveTo>
                  <a:lnTo>
                    <a:pt x="0" y="0"/>
                  </a:lnTo>
                  <a:lnTo>
                    <a:pt x="0" y="342900"/>
                  </a:lnTo>
                  <a:lnTo>
                    <a:pt x="9140952" y="342900"/>
                  </a:lnTo>
                  <a:lnTo>
                    <a:pt x="9140952" y="0"/>
                  </a:lnTo>
                  <a:close/>
                </a:path>
              </a:pathLst>
            </a:custGeom>
            <a:solidFill>
              <a:srgbClr val="BC572C"/>
            </a:solidFill>
          </p:spPr>
          <p:txBody>
            <a:bodyPr wrap="square" lIns="0" tIns="0" rIns="0" bIns="0" rtlCol="0"/>
            <a:lstStyle/>
            <a:p>
              <a:endParaRPr/>
            </a:p>
          </p:txBody>
        </p:sp>
        <p:sp>
          <p:nvSpPr>
            <p:cNvPr id="5" name="object 5"/>
            <p:cNvSpPr/>
            <p:nvPr/>
          </p:nvSpPr>
          <p:spPr>
            <a:xfrm>
              <a:off x="0" y="4750308"/>
              <a:ext cx="9141460" cy="48895"/>
            </a:xfrm>
            <a:custGeom>
              <a:avLst/>
              <a:gdLst/>
              <a:ahLst/>
              <a:cxnLst/>
              <a:rect l="l" t="t" r="r" b="b"/>
              <a:pathLst>
                <a:path w="9141460" h="48895">
                  <a:moveTo>
                    <a:pt x="9140952" y="0"/>
                  </a:moveTo>
                  <a:lnTo>
                    <a:pt x="0" y="0"/>
                  </a:lnTo>
                  <a:lnTo>
                    <a:pt x="0" y="48767"/>
                  </a:lnTo>
                  <a:lnTo>
                    <a:pt x="9140952" y="48767"/>
                  </a:lnTo>
                  <a:lnTo>
                    <a:pt x="9140952" y="0"/>
                  </a:lnTo>
                  <a:close/>
                </a:path>
              </a:pathLst>
            </a:custGeom>
            <a:solidFill>
              <a:srgbClr val="E38312"/>
            </a:solidFill>
          </p:spPr>
          <p:txBody>
            <a:bodyPr wrap="square" lIns="0" tIns="0" rIns="0" bIns="0" rtlCol="0"/>
            <a:lstStyle/>
            <a:p>
              <a:endParaRPr/>
            </a:p>
          </p:txBody>
        </p:sp>
        <p:sp>
          <p:nvSpPr>
            <p:cNvPr id="6" name="object 6"/>
            <p:cNvSpPr/>
            <p:nvPr/>
          </p:nvSpPr>
          <p:spPr>
            <a:xfrm>
              <a:off x="20434" y="0"/>
              <a:ext cx="9103360" cy="5143500"/>
            </a:xfrm>
            <a:custGeom>
              <a:avLst/>
              <a:gdLst/>
              <a:ahLst/>
              <a:cxnLst/>
              <a:rect l="l" t="t" r="r" b="b"/>
              <a:pathLst>
                <a:path w="9103360" h="5143500">
                  <a:moveTo>
                    <a:pt x="9525" y="0"/>
                  </a:moveTo>
                  <a:lnTo>
                    <a:pt x="0" y="0"/>
                  </a:lnTo>
                  <a:lnTo>
                    <a:pt x="0" y="5143500"/>
                  </a:lnTo>
                  <a:lnTo>
                    <a:pt x="9525" y="5143500"/>
                  </a:lnTo>
                  <a:lnTo>
                    <a:pt x="9525" y="0"/>
                  </a:lnTo>
                  <a:close/>
                </a:path>
                <a:path w="9103360" h="5143500">
                  <a:moveTo>
                    <a:pt x="9103182" y="0"/>
                  </a:moveTo>
                  <a:lnTo>
                    <a:pt x="9093657" y="0"/>
                  </a:lnTo>
                  <a:lnTo>
                    <a:pt x="9093657" y="5143500"/>
                  </a:lnTo>
                  <a:lnTo>
                    <a:pt x="9103182" y="5143500"/>
                  </a:lnTo>
                  <a:lnTo>
                    <a:pt x="9103182" y="0"/>
                  </a:lnTo>
                  <a:close/>
                </a:path>
              </a:pathLst>
            </a:custGeom>
            <a:solidFill>
              <a:srgbClr val="9E9E9E"/>
            </a:solidFill>
          </p:spPr>
          <p:txBody>
            <a:bodyPr wrap="square" lIns="0" tIns="0" rIns="0" bIns="0" rtlCol="0"/>
            <a:lstStyle/>
            <a:p>
              <a:endParaRPr/>
            </a:p>
          </p:txBody>
        </p:sp>
        <p:sp>
          <p:nvSpPr>
            <p:cNvPr id="7" name="object 7"/>
            <p:cNvSpPr/>
            <p:nvPr/>
          </p:nvSpPr>
          <p:spPr>
            <a:xfrm>
              <a:off x="20438" y="5143496"/>
              <a:ext cx="9103360" cy="0"/>
            </a:xfrm>
            <a:custGeom>
              <a:avLst/>
              <a:gdLst/>
              <a:ahLst/>
              <a:cxnLst/>
              <a:rect l="l" t="t" r="r" b="b"/>
              <a:pathLst>
                <a:path w="9103360">
                  <a:moveTo>
                    <a:pt x="0" y="0"/>
                  </a:moveTo>
                  <a:lnTo>
                    <a:pt x="9103114" y="0"/>
                  </a:lnTo>
                </a:path>
              </a:pathLst>
            </a:custGeom>
            <a:ln w="9525">
              <a:solidFill>
                <a:srgbClr val="9E9E9E"/>
              </a:solidFill>
            </a:ln>
          </p:spPr>
          <p:txBody>
            <a:bodyPr wrap="square" lIns="0" tIns="0" rIns="0" bIns="0" rtlCol="0"/>
            <a:lstStyle/>
            <a:p>
              <a:endParaRPr/>
            </a:p>
          </p:txBody>
        </p:sp>
      </p:grpSp>
      <p:grpSp>
        <p:nvGrpSpPr>
          <p:cNvPr id="15" name="object 7">
            <a:extLst>
              <a:ext uri="{FF2B5EF4-FFF2-40B4-BE49-F238E27FC236}">
                <a16:creationId xmlns:a16="http://schemas.microsoft.com/office/drawing/2014/main" id="{F16E135E-62CD-24B5-0ABA-2B2135F331F2}"/>
              </a:ext>
            </a:extLst>
          </p:cNvPr>
          <p:cNvGrpSpPr/>
          <p:nvPr/>
        </p:nvGrpSpPr>
        <p:grpSpPr>
          <a:xfrm>
            <a:off x="6842760" y="2595372"/>
            <a:ext cx="1093089" cy="233679"/>
            <a:chOff x="6842760" y="2595372"/>
            <a:chExt cx="1093089" cy="233679"/>
          </a:xfrm>
        </p:grpSpPr>
        <p:sp>
          <p:nvSpPr>
            <p:cNvPr id="17" name="object 9">
              <a:extLst>
                <a:ext uri="{FF2B5EF4-FFF2-40B4-BE49-F238E27FC236}">
                  <a16:creationId xmlns:a16="http://schemas.microsoft.com/office/drawing/2014/main" id="{86806D66-8EC1-658B-100B-CF2B7D209F26}"/>
                </a:ext>
              </a:extLst>
            </p:cNvPr>
            <p:cNvSpPr/>
            <p:nvPr/>
          </p:nvSpPr>
          <p:spPr>
            <a:xfrm>
              <a:off x="7392924" y="2595372"/>
              <a:ext cx="542925" cy="233679"/>
            </a:xfrm>
            <a:custGeom>
              <a:avLst/>
              <a:gdLst/>
              <a:ahLst/>
              <a:cxnLst/>
              <a:rect l="l" t="t" r="r" b="b"/>
              <a:pathLst>
                <a:path w="542925" h="233680">
                  <a:moveTo>
                    <a:pt x="425957" y="0"/>
                  </a:moveTo>
                  <a:lnTo>
                    <a:pt x="425957" y="58292"/>
                  </a:lnTo>
                  <a:lnTo>
                    <a:pt x="0" y="58292"/>
                  </a:lnTo>
                  <a:lnTo>
                    <a:pt x="0" y="174878"/>
                  </a:lnTo>
                  <a:lnTo>
                    <a:pt x="425957" y="174878"/>
                  </a:lnTo>
                  <a:lnTo>
                    <a:pt x="425957" y="233171"/>
                  </a:lnTo>
                  <a:lnTo>
                    <a:pt x="542544" y="116585"/>
                  </a:lnTo>
                  <a:lnTo>
                    <a:pt x="425957" y="0"/>
                  </a:lnTo>
                  <a:close/>
                </a:path>
              </a:pathLst>
            </a:custGeom>
            <a:solidFill>
              <a:srgbClr val="E38312"/>
            </a:solidFill>
          </p:spPr>
          <p:txBody>
            <a:bodyPr wrap="square" lIns="0" tIns="0" rIns="0" bIns="0" rtlCol="0"/>
            <a:lstStyle/>
            <a:p>
              <a:endParaRPr/>
            </a:p>
          </p:txBody>
        </p:sp>
        <p:sp>
          <p:nvSpPr>
            <p:cNvPr id="18" name="object 10">
              <a:extLst>
                <a:ext uri="{FF2B5EF4-FFF2-40B4-BE49-F238E27FC236}">
                  <a16:creationId xmlns:a16="http://schemas.microsoft.com/office/drawing/2014/main" id="{8F3E4B39-93EB-C719-E8A1-F7670CEF7B38}"/>
                </a:ext>
              </a:extLst>
            </p:cNvPr>
            <p:cNvSpPr/>
            <p:nvPr/>
          </p:nvSpPr>
          <p:spPr>
            <a:xfrm>
              <a:off x="7392924" y="2595372"/>
              <a:ext cx="542925" cy="233679"/>
            </a:xfrm>
            <a:custGeom>
              <a:avLst/>
              <a:gdLst/>
              <a:ahLst/>
              <a:cxnLst/>
              <a:rect l="l" t="t" r="r" b="b"/>
              <a:pathLst>
                <a:path w="542925" h="233680">
                  <a:moveTo>
                    <a:pt x="0" y="58292"/>
                  </a:moveTo>
                  <a:lnTo>
                    <a:pt x="425957" y="58292"/>
                  </a:lnTo>
                  <a:lnTo>
                    <a:pt x="425957" y="0"/>
                  </a:lnTo>
                  <a:lnTo>
                    <a:pt x="542544" y="116585"/>
                  </a:lnTo>
                  <a:lnTo>
                    <a:pt x="425957" y="233171"/>
                  </a:lnTo>
                  <a:lnTo>
                    <a:pt x="425957" y="174878"/>
                  </a:lnTo>
                  <a:lnTo>
                    <a:pt x="0" y="174878"/>
                  </a:lnTo>
                  <a:lnTo>
                    <a:pt x="0" y="58292"/>
                  </a:lnTo>
                  <a:close/>
                </a:path>
              </a:pathLst>
            </a:custGeom>
            <a:ln w="15875">
              <a:solidFill>
                <a:srgbClr val="A75F09"/>
              </a:solidFill>
            </a:ln>
          </p:spPr>
          <p:txBody>
            <a:bodyPr wrap="square" lIns="0" tIns="0" rIns="0" bIns="0" rtlCol="0"/>
            <a:lstStyle/>
            <a:p>
              <a:endParaRPr/>
            </a:p>
          </p:txBody>
        </p:sp>
        <p:sp>
          <p:nvSpPr>
            <p:cNvPr id="19" name="object 11">
              <a:extLst>
                <a:ext uri="{FF2B5EF4-FFF2-40B4-BE49-F238E27FC236}">
                  <a16:creationId xmlns:a16="http://schemas.microsoft.com/office/drawing/2014/main" id="{120A9D8D-2749-2BEA-877E-58C799C0034A}"/>
                </a:ext>
              </a:extLst>
            </p:cNvPr>
            <p:cNvSpPr/>
            <p:nvPr/>
          </p:nvSpPr>
          <p:spPr>
            <a:xfrm>
              <a:off x="6842760" y="2595372"/>
              <a:ext cx="494030" cy="233679"/>
            </a:xfrm>
            <a:custGeom>
              <a:avLst/>
              <a:gdLst/>
              <a:ahLst/>
              <a:cxnLst/>
              <a:rect l="l" t="t" r="r" b="b"/>
              <a:pathLst>
                <a:path w="494029" h="233680">
                  <a:moveTo>
                    <a:pt x="116586" y="0"/>
                  </a:moveTo>
                  <a:lnTo>
                    <a:pt x="0" y="116585"/>
                  </a:lnTo>
                  <a:lnTo>
                    <a:pt x="116586" y="233171"/>
                  </a:lnTo>
                  <a:lnTo>
                    <a:pt x="116586" y="174878"/>
                  </a:lnTo>
                  <a:lnTo>
                    <a:pt x="493775" y="174878"/>
                  </a:lnTo>
                  <a:lnTo>
                    <a:pt x="493775" y="58292"/>
                  </a:lnTo>
                  <a:lnTo>
                    <a:pt x="116586" y="58292"/>
                  </a:lnTo>
                  <a:lnTo>
                    <a:pt x="116586" y="0"/>
                  </a:lnTo>
                  <a:close/>
                </a:path>
              </a:pathLst>
            </a:custGeom>
            <a:solidFill>
              <a:srgbClr val="E38312"/>
            </a:solidFill>
          </p:spPr>
          <p:txBody>
            <a:bodyPr wrap="square" lIns="0" tIns="0" rIns="0" bIns="0" rtlCol="0"/>
            <a:lstStyle/>
            <a:p>
              <a:endParaRPr/>
            </a:p>
          </p:txBody>
        </p:sp>
        <p:sp>
          <p:nvSpPr>
            <p:cNvPr id="20" name="object 12">
              <a:extLst>
                <a:ext uri="{FF2B5EF4-FFF2-40B4-BE49-F238E27FC236}">
                  <a16:creationId xmlns:a16="http://schemas.microsoft.com/office/drawing/2014/main" id="{4CC50DBE-6980-4A7F-BCE6-0A376B153D21}"/>
                </a:ext>
              </a:extLst>
            </p:cNvPr>
            <p:cNvSpPr/>
            <p:nvPr/>
          </p:nvSpPr>
          <p:spPr>
            <a:xfrm>
              <a:off x="6842760" y="2595372"/>
              <a:ext cx="494030" cy="233679"/>
            </a:xfrm>
            <a:custGeom>
              <a:avLst/>
              <a:gdLst/>
              <a:ahLst/>
              <a:cxnLst/>
              <a:rect l="l" t="t" r="r" b="b"/>
              <a:pathLst>
                <a:path w="494029" h="233680">
                  <a:moveTo>
                    <a:pt x="0" y="116585"/>
                  </a:moveTo>
                  <a:lnTo>
                    <a:pt x="116586" y="0"/>
                  </a:lnTo>
                  <a:lnTo>
                    <a:pt x="116586" y="58292"/>
                  </a:lnTo>
                  <a:lnTo>
                    <a:pt x="493775" y="58292"/>
                  </a:lnTo>
                  <a:lnTo>
                    <a:pt x="493775" y="174878"/>
                  </a:lnTo>
                  <a:lnTo>
                    <a:pt x="116586" y="174878"/>
                  </a:lnTo>
                  <a:lnTo>
                    <a:pt x="116586" y="233171"/>
                  </a:lnTo>
                  <a:lnTo>
                    <a:pt x="0" y="116585"/>
                  </a:lnTo>
                  <a:close/>
                </a:path>
              </a:pathLst>
            </a:custGeom>
            <a:ln w="15875">
              <a:solidFill>
                <a:srgbClr val="A75F09"/>
              </a:solidFill>
            </a:ln>
          </p:spPr>
          <p:txBody>
            <a:bodyPr wrap="square" lIns="0" tIns="0" rIns="0" bIns="0" rtlCol="0"/>
            <a:lstStyle/>
            <a:p>
              <a:endParaRPr/>
            </a:p>
          </p:txBody>
        </p:sp>
      </p:grpSp>
      <p:pic>
        <p:nvPicPr>
          <p:cNvPr id="23" name="Picture 22">
            <a:extLst>
              <a:ext uri="{FF2B5EF4-FFF2-40B4-BE49-F238E27FC236}">
                <a16:creationId xmlns:a16="http://schemas.microsoft.com/office/drawing/2014/main" id="{C45B4588-21D4-35F5-0EE5-847106E1AF9D}"/>
              </a:ext>
            </a:extLst>
          </p:cNvPr>
          <p:cNvPicPr>
            <a:picLocks noChangeAspect="1"/>
          </p:cNvPicPr>
          <p:nvPr/>
        </p:nvPicPr>
        <p:blipFill rotWithShape="1">
          <a:blip r:embed="rId2">
            <a:extLst>
              <a:ext uri="{28A0092B-C50C-407E-A947-70E740481C1C}">
                <a14:useLocalDpi xmlns:a14="http://schemas.microsoft.com/office/drawing/2010/main" val="0"/>
              </a:ext>
            </a:extLst>
          </a:blip>
          <a:srcRect t="13244"/>
          <a:stretch/>
        </p:blipFill>
        <p:spPr>
          <a:xfrm>
            <a:off x="685800" y="532446"/>
            <a:ext cx="4724400" cy="3074035"/>
          </a:xfrm>
          <a:prstGeom prst="rect">
            <a:avLst/>
          </a:prstGeom>
        </p:spPr>
      </p:pic>
    </p:spTree>
    <p:extLst>
      <p:ext uri="{BB962C8B-B14F-4D97-AF65-F5344CB8AC3E}">
        <p14:creationId xmlns:p14="http://schemas.microsoft.com/office/powerpoint/2010/main" val="30826954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2" name="object 2"/>
          <p:cNvGraphicFramePr>
            <a:graphicFrameLocks noGrp="1"/>
          </p:cNvGraphicFramePr>
          <p:nvPr>
            <p:extLst>
              <p:ext uri="{D42A27DB-BD31-4B8C-83A1-F6EECF244321}">
                <p14:modId xmlns:p14="http://schemas.microsoft.com/office/powerpoint/2010/main" val="622855824"/>
              </p:ext>
            </p:extLst>
          </p:nvPr>
        </p:nvGraphicFramePr>
        <p:xfrm>
          <a:off x="-4915" y="14225"/>
          <a:ext cx="9094470" cy="5097521"/>
        </p:xfrm>
        <a:graphic>
          <a:graphicData uri="http://schemas.openxmlformats.org/drawingml/2006/table">
            <a:tbl>
              <a:tblPr firstRow="1" bandRow="1">
                <a:tableStyleId>{2D5ABB26-0587-4C30-8999-92F81FD0307C}</a:tableStyleId>
              </a:tblPr>
              <a:tblGrid>
                <a:gridCol w="2460625">
                  <a:extLst>
                    <a:ext uri="{9D8B030D-6E8A-4147-A177-3AD203B41FA5}">
                      <a16:colId xmlns:a16="http://schemas.microsoft.com/office/drawing/2014/main" val="20000"/>
                    </a:ext>
                  </a:extLst>
                </a:gridCol>
                <a:gridCol w="3598545">
                  <a:extLst>
                    <a:ext uri="{9D8B030D-6E8A-4147-A177-3AD203B41FA5}">
                      <a16:colId xmlns:a16="http://schemas.microsoft.com/office/drawing/2014/main" val="20001"/>
                    </a:ext>
                  </a:extLst>
                </a:gridCol>
                <a:gridCol w="3035300">
                  <a:extLst>
                    <a:ext uri="{9D8B030D-6E8A-4147-A177-3AD203B41FA5}">
                      <a16:colId xmlns:a16="http://schemas.microsoft.com/office/drawing/2014/main" val="20002"/>
                    </a:ext>
                  </a:extLst>
                </a:gridCol>
              </a:tblGrid>
              <a:tr h="477647">
                <a:tc>
                  <a:txBody>
                    <a:bodyPr/>
                    <a:lstStyle/>
                    <a:p>
                      <a:pPr marL="91440">
                        <a:lnSpc>
                          <a:spcPct val="100000"/>
                        </a:lnSpc>
                        <a:spcBef>
                          <a:spcPts val="645"/>
                        </a:spcBef>
                      </a:pPr>
                      <a:r>
                        <a:rPr sz="1100" b="1" spc="-5" dirty="0">
                          <a:latin typeface="Calibri"/>
                          <a:cs typeface="Calibri"/>
                        </a:rPr>
                        <a:t>Project</a:t>
                      </a:r>
                      <a:r>
                        <a:rPr sz="1100" b="1" spc="-30" dirty="0">
                          <a:latin typeface="Calibri"/>
                          <a:cs typeface="Calibri"/>
                        </a:rPr>
                        <a:t> </a:t>
                      </a:r>
                      <a:r>
                        <a:rPr sz="1100" b="1" dirty="0">
                          <a:latin typeface="Calibri"/>
                          <a:cs typeface="Calibri"/>
                        </a:rPr>
                        <a:t>Title:</a:t>
                      </a:r>
                      <a:r>
                        <a:rPr lang="en-IN" sz="1100" b="1" dirty="0">
                          <a:latin typeface="Calibri"/>
                          <a:cs typeface="Calibri"/>
                        </a:rPr>
                        <a:t> </a:t>
                      </a:r>
                      <a:r>
                        <a:rPr lang="en-IN" sz="1100" b="1" kern="1200" dirty="0">
                          <a:solidFill>
                            <a:schemeClr val="tx1"/>
                          </a:solidFill>
                          <a:effectLst/>
                          <a:latin typeface="+mn-lt"/>
                          <a:ea typeface="+mn-ea"/>
                          <a:cs typeface="+mn-cs"/>
                        </a:rPr>
                        <a:t>Steps to Deal with Angry Customer</a:t>
                      </a:r>
                      <a:endParaRPr sz="1100" b="1" dirty="0">
                        <a:latin typeface="Calibri"/>
                        <a:cs typeface="Calibri"/>
                      </a:endParaRPr>
                    </a:p>
                  </a:txBody>
                  <a:tcPr marL="0" marR="0" marT="81915" marB="0">
                    <a:lnR w="9525">
                      <a:solidFill>
                        <a:srgbClr val="9E9E9E"/>
                      </a:solidFill>
                      <a:prstDash val="solid"/>
                    </a:lnR>
                    <a:lnT w="9525">
                      <a:solidFill>
                        <a:srgbClr val="9E9E9E"/>
                      </a:solidFill>
                      <a:prstDash val="solid"/>
                    </a:lnT>
                    <a:lnB w="9525">
                      <a:solidFill>
                        <a:srgbClr val="9E9E9E"/>
                      </a:solidFill>
                      <a:prstDash val="solid"/>
                    </a:lnB>
                  </a:tcPr>
                </a:tc>
                <a:tc>
                  <a:txBody>
                    <a:bodyPr/>
                    <a:lstStyle/>
                    <a:p>
                      <a:pPr marL="91440">
                        <a:lnSpc>
                          <a:spcPct val="100000"/>
                        </a:lnSpc>
                        <a:spcBef>
                          <a:spcPts val="645"/>
                        </a:spcBef>
                      </a:pPr>
                      <a:r>
                        <a:rPr sz="1200" b="1" spc="-5" dirty="0">
                          <a:latin typeface="Calibri"/>
                          <a:cs typeface="Calibri"/>
                        </a:rPr>
                        <a:t>Screen</a:t>
                      </a:r>
                      <a:r>
                        <a:rPr sz="1200" b="1" spc="-15" dirty="0">
                          <a:latin typeface="Calibri"/>
                          <a:cs typeface="Calibri"/>
                        </a:rPr>
                        <a:t> </a:t>
                      </a:r>
                      <a:r>
                        <a:rPr sz="1200" b="1" dirty="0">
                          <a:latin typeface="Calibri"/>
                          <a:cs typeface="Calibri"/>
                        </a:rPr>
                        <a:t>Title:</a:t>
                      </a:r>
                      <a:r>
                        <a:rPr lang="en-IN" sz="1200" b="1" dirty="0">
                          <a:latin typeface="Calibri"/>
                          <a:cs typeface="Calibri"/>
                        </a:rPr>
                        <a:t> Scenario  (Angry Customer)</a:t>
                      </a:r>
                      <a:endParaRPr sz="1200" dirty="0">
                        <a:latin typeface="Calibri"/>
                        <a:cs typeface="Calibri"/>
                      </a:endParaRPr>
                    </a:p>
                  </a:txBody>
                  <a:tcPr marL="0" marR="0" marT="81915" marB="0">
                    <a:lnL w="9525">
                      <a:solidFill>
                        <a:srgbClr val="9E9E9E"/>
                      </a:solidFill>
                      <a:prstDash val="solid"/>
                    </a:lnL>
                    <a:lnR w="9525">
                      <a:solidFill>
                        <a:srgbClr val="9E9E9E"/>
                      </a:solidFill>
                      <a:prstDash val="solid"/>
                    </a:lnR>
                    <a:lnT w="9525">
                      <a:solidFill>
                        <a:srgbClr val="9E9E9E"/>
                      </a:solidFill>
                      <a:prstDash val="solid"/>
                    </a:lnT>
                    <a:lnB w="9525">
                      <a:solidFill>
                        <a:srgbClr val="9E9E9E"/>
                      </a:solidFill>
                      <a:prstDash val="solid"/>
                    </a:lnB>
                  </a:tcPr>
                </a:tc>
                <a:tc>
                  <a:txBody>
                    <a:bodyPr/>
                    <a:lstStyle/>
                    <a:p>
                      <a:pPr marL="92075">
                        <a:lnSpc>
                          <a:spcPct val="100000"/>
                        </a:lnSpc>
                        <a:spcBef>
                          <a:spcPts val="645"/>
                        </a:spcBef>
                      </a:pPr>
                      <a:r>
                        <a:rPr sz="1200" b="1" spc="-5" dirty="0">
                          <a:latin typeface="Calibri"/>
                          <a:cs typeface="Calibri"/>
                        </a:rPr>
                        <a:t>Screen</a:t>
                      </a:r>
                      <a:r>
                        <a:rPr sz="1200" b="1" spc="-35" dirty="0">
                          <a:latin typeface="Calibri"/>
                          <a:cs typeface="Calibri"/>
                        </a:rPr>
                        <a:t> </a:t>
                      </a:r>
                      <a:r>
                        <a:rPr sz="1200" b="1" dirty="0">
                          <a:latin typeface="Calibri"/>
                          <a:cs typeface="Calibri"/>
                        </a:rPr>
                        <a:t>No:</a:t>
                      </a:r>
                      <a:r>
                        <a:rPr sz="1200" b="1" spc="-30" dirty="0">
                          <a:latin typeface="Calibri"/>
                          <a:cs typeface="Calibri"/>
                        </a:rPr>
                        <a:t> </a:t>
                      </a:r>
                      <a:r>
                        <a:rPr sz="1200" b="1" dirty="0">
                          <a:latin typeface="Calibri"/>
                          <a:cs typeface="Calibri"/>
                        </a:rPr>
                        <a:t>4</a:t>
                      </a:r>
                      <a:endParaRPr sz="1200">
                        <a:latin typeface="Calibri"/>
                        <a:cs typeface="Calibri"/>
                      </a:endParaRPr>
                    </a:p>
                  </a:txBody>
                  <a:tcPr marL="0" marR="0" marT="81915" marB="0">
                    <a:lnL w="9525">
                      <a:solidFill>
                        <a:srgbClr val="9E9E9E"/>
                      </a:solidFill>
                      <a:prstDash val="solid"/>
                    </a:lnL>
                    <a:lnT w="9525">
                      <a:solidFill>
                        <a:srgbClr val="9E9E9E"/>
                      </a:solidFill>
                      <a:prstDash val="solid"/>
                    </a:lnT>
                    <a:lnB w="9525">
                      <a:solidFill>
                        <a:srgbClr val="9E9E9E"/>
                      </a:solidFill>
                      <a:prstDash val="solid"/>
                    </a:lnB>
                  </a:tcPr>
                </a:tc>
                <a:extLst>
                  <a:ext uri="{0D108BD9-81ED-4DB2-BD59-A6C34878D82A}">
                    <a16:rowId xmlns:a16="http://schemas.microsoft.com/office/drawing/2014/main" val="10000"/>
                  </a:ext>
                </a:extLst>
              </a:tr>
              <a:tr h="1546478">
                <a:tc>
                  <a:txBody>
                    <a:bodyPr/>
                    <a:lstStyle/>
                    <a:p>
                      <a:pPr>
                        <a:lnSpc>
                          <a:spcPct val="100000"/>
                        </a:lnSpc>
                      </a:pPr>
                      <a:endParaRPr sz="1200" dirty="0">
                        <a:latin typeface="Times New Roman"/>
                        <a:cs typeface="Times New Roman"/>
                      </a:endParaRPr>
                    </a:p>
                  </a:txBody>
                  <a:tcPr marL="0" marR="0" marT="0" marB="0">
                    <a:lnT w="9525">
                      <a:solidFill>
                        <a:srgbClr val="9E9E9E"/>
                      </a:solidFill>
                      <a:prstDash val="solid"/>
                    </a:lnT>
                  </a:tcPr>
                </a:tc>
                <a:tc>
                  <a:txBody>
                    <a:bodyPr/>
                    <a:lstStyle/>
                    <a:p>
                      <a:pPr>
                        <a:lnSpc>
                          <a:spcPct val="100000"/>
                        </a:lnSpc>
                      </a:pPr>
                      <a:endParaRPr sz="1200" dirty="0">
                        <a:latin typeface="Times New Roman"/>
                        <a:cs typeface="Times New Roman"/>
                      </a:endParaRPr>
                    </a:p>
                  </a:txBody>
                  <a:tcPr marL="0" marR="0" marT="0" marB="0">
                    <a:lnR w="9525">
                      <a:solidFill>
                        <a:srgbClr val="9E9E9E"/>
                      </a:solidFill>
                      <a:prstDash val="solid"/>
                    </a:lnR>
                    <a:lnT w="9525">
                      <a:solidFill>
                        <a:srgbClr val="9E9E9E"/>
                      </a:solidFill>
                      <a:prstDash val="solid"/>
                    </a:lnT>
                  </a:tcPr>
                </a:tc>
                <a:tc>
                  <a:txBody>
                    <a:bodyPr/>
                    <a:lstStyle/>
                    <a:p>
                      <a:pPr marL="92075" marR="305435">
                        <a:lnSpc>
                          <a:spcPct val="100000"/>
                        </a:lnSpc>
                        <a:spcBef>
                          <a:spcPts val="650"/>
                        </a:spcBef>
                      </a:pPr>
                      <a:r>
                        <a:rPr sz="1200" b="1" spc="-5" dirty="0">
                          <a:latin typeface="Calibri"/>
                          <a:cs typeface="Calibri"/>
                        </a:rPr>
                        <a:t>Graphic Info: </a:t>
                      </a:r>
                      <a:r>
                        <a:rPr sz="1200" spc="-5" dirty="0">
                          <a:latin typeface="Calibri"/>
                          <a:cs typeface="Calibri"/>
                        </a:rPr>
                        <a:t>Animate </a:t>
                      </a:r>
                      <a:r>
                        <a:rPr sz="1200" dirty="0">
                          <a:latin typeface="Calibri"/>
                          <a:cs typeface="Calibri"/>
                        </a:rPr>
                        <a:t>this </a:t>
                      </a:r>
                      <a:r>
                        <a:rPr sz="1200" spc="-5" dirty="0">
                          <a:latin typeface="Calibri"/>
                          <a:cs typeface="Calibri"/>
                        </a:rPr>
                        <a:t>picture into </a:t>
                      </a:r>
                      <a:r>
                        <a:rPr sz="1200" dirty="0">
                          <a:latin typeface="Calibri"/>
                          <a:cs typeface="Calibri"/>
                        </a:rPr>
                        <a:t>the </a:t>
                      </a:r>
                      <a:r>
                        <a:rPr sz="1200" spc="-260" dirty="0">
                          <a:latin typeface="Calibri"/>
                          <a:cs typeface="Calibri"/>
                        </a:rPr>
                        <a:t> </a:t>
                      </a:r>
                      <a:r>
                        <a:rPr sz="1200" spc="-5" dirty="0">
                          <a:latin typeface="Calibri"/>
                          <a:cs typeface="Calibri"/>
                        </a:rPr>
                        <a:t>screen</a:t>
                      </a:r>
                      <a:r>
                        <a:rPr sz="1200" spc="-10" dirty="0">
                          <a:latin typeface="Calibri"/>
                          <a:cs typeface="Calibri"/>
                        </a:rPr>
                        <a:t> </a:t>
                      </a:r>
                      <a:r>
                        <a:rPr sz="1200" spc="-5" dirty="0">
                          <a:latin typeface="Calibri"/>
                          <a:cs typeface="Calibri"/>
                        </a:rPr>
                        <a:t>while</a:t>
                      </a:r>
                      <a:r>
                        <a:rPr sz="1200" spc="5" dirty="0">
                          <a:latin typeface="Calibri"/>
                          <a:cs typeface="Calibri"/>
                        </a:rPr>
                        <a:t> </a:t>
                      </a:r>
                      <a:r>
                        <a:rPr sz="1200" dirty="0">
                          <a:latin typeface="Calibri"/>
                          <a:cs typeface="Calibri"/>
                        </a:rPr>
                        <a:t>the</a:t>
                      </a:r>
                      <a:r>
                        <a:rPr sz="1200" spc="-20" dirty="0">
                          <a:latin typeface="Calibri"/>
                          <a:cs typeface="Calibri"/>
                        </a:rPr>
                        <a:t> </a:t>
                      </a:r>
                      <a:r>
                        <a:rPr sz="1200" spc="-10" dirty="0">
                          <a:latin typeface="Calibri"/>
                          <a:cs typeface="Calibri"/>
                        </a:rPr>
                        <a:t>narrator</a:t>
                      </a:r>
                      <a:r>
                        <a:rPr sz="1200" spc="-35" dirty="0">
                          <a:latin typeface="Calibri"/>
                          <a:cs typeface="Calibri"/>
                        </a:rPr>
                        <a:t> </a:t>
                      </a:r>
                      <a:r>
                        <a:rPr sz="1200" dirty="0">
                          <a:latin typeface="Calibri"/>
                          <a:cs typeface="Calibri"/>
                        </a:rPr>
                        <a:t>is </a:t>
                      </a:r>
                      <a:r>
                        <a:rPr sz="1200" spc="-5" dirty="0">
                          <a:latin typeface="Calibri"/>
                          <a:cs typeface="Calibri"/>
                        </a:rPr>
                        <a:t>speaking.</a:t>
                      </a:r>
                      <a:endParaRPr lang="en-IN" sz="1200" spc="-5" dirty="0">
                        <a:latin typeface="Calibri"/>
                        <a:cs typeface="Calibri"/>
                      </a:endParaRPr>
                    </a:p>
                    <a:p>
                      <a:pPr marL="92075" marR="305435">
                        <a:lnSpc>
                          <a:spcPct val="100000"/>
                        </a:lnSpc>
                        <a:spcBef>
                          <a:spcPts val="650"/>
                        </a:spcBef>
                      </a:pPr>
                      <a:endParaRPr lang="en-IN" sz="1200" spc="-5" dirty="0">
                        <a:latin typeface="Calibri"/>
                        <a:cs typeface="Calibri"/>
                      </a:endParaRPr>
                    </a:p>
                    <a:p>
                      <a:pPr marL="92075" marR="305435">
                        <a:lnSpc>
                          <a:spcPct val="100000"/>
                        </a:lnSpc>
                        <a:spcBef>
                          <a:spcPts val="650"/>
                        </a:spcBef>
                      </a:pPr>
                      <a:r>
                        <a:rPr lang="en-IN" sz="1100" kern="1200" dirty="0">
                          <a:solidFill>
                            <a:schemeClr val="tx1"/>
                          </a:solidFill>
                          <a:effectLst/>
                          <a:latin typeface="+mn-lt"/>
                          <a:ea typeface="+mn-ea"/>
                          <a:cs typeface="+mn-cs"/>
                        </a:rPr>
                        <a:t>(A contrasting images—one with an angry customer and another with a composed employee)</a:t>
                      </a:r>
                      <a:endParaRPr sz="1100" dirty="0">
                        <a:latin typeface="Calibri"/>
                        <a:cs typeface="Calibri"/>
                      </a:endParaRPr>
                    </a:p>
                  </a:txBody>
                  <a:tcPr marL="0" marR="0" marT="82550" marB="0">
                    <a:lnL w="9525">
                      <a:solidFill>
                        <a:srgbClr val="9E9E9E"/>
                      </a:solidFill>
                      <a:prstDash val="solid"/>
                    </a:lnL>
                    <a:lnT w="9525">
                      <a:solidFill>
                        <a:srgbClr val="9E9E9E"/>
                      </a:solidFill>
                      <a:prstDash val="solid"/>
                    </a:lnT>
                    <a:lnB w="9525">
                      <a:solidFill>
                        <a:srgbClr val="9E9E9E"/>
                      </a:solidFill>
                      <a:prstDash val="solid"/>
                    </a:lnB>
                  </a:tcPr>
                </a:tc>
                <a:extLst>
                  <a:ext uri="{0D108BD9-81ED-4DB2-BD59-A6C34878D82A}">
                    <a16:rowId xmlns:a16="http://schemas.microsoft.com/office/drawing/2014/main" val="10001"/>
                  </a:ext>
                </a:extLst>
              </a:tr>
              <a:tr h="867918">
                <a:tc>
                  <a:txBody>
                    <a:bodyPr/>
                    <a:lstStyle/>
                    <a:p>
                      <a:pPr>
                        <a:lnSpc>
                          <a:spcPct val="100000"/>
                        </a:lnSpc>
                      </a:pPr>
                      <a:endParaRPr sz="1200">
                        <a:latin typeface="Times New Roman"/>
                        <a:cs typeface="Times New Roman"/>
                      </a:endParaRPr>
                    </a:p>
                  </a:txBody>
                  <a:tcPr marL="0" marR="0" marT="0" marB="0"/>
                </a:tc>
                <a:tc>
                  <a:txBody>
                    <a:bodyPr/>
                    <a:lstStyle/>
                    <a:p>
                      <a:pPr>
                        <a:lnSpc>
                          <a:spcPct val="100000"/>
                        </a:lnSpc>
                      </a:pPr>
                      <a:endParaRPr sz="1200" dirty="0">
                        <a:latin typeface="Times New Roman"/>
                        <a:cs typeface="Times New Roman"/>
                      </a:endParaRPr>
                    </a:p>
                  </a:txBody>
                  <a:tcPr marL="0" marR="0" marT="0" marB="0">
                    <a:lnR w="9525">
                      <a:solidFill>
                        <a:srgbClr val="9E9E9E"/>
                      </a:solidFill>
                      <a:prstDash val="solid"/>
                    </a:lnR>
                  </a:tcPr>
                </a:tc>
                <a:tc>
                  <a:txBody>
                    <a:bodyPr/>
                    <a:lstStyle/>
                    <a:p>
                      <a:pPr marL="92075" marR="178435">
                        <a:lnSpc>
                          <a:spcPct val="100000"/>
                        </a:lnSpc>
                        <a:spcBef>
                          <a:spcPts val="650"/>
                        </a:spcBef>
                      </a:pPr>
                      <a:r>
                        <a:rPr sz="1200" b="1" spc="-10" dirty="0">
                          <a:latin typeface="Calibri"/>
                          <a:cs typeface="Calibri"/>
                        </a:rPr>
                        <a:t>Navigation:</a:t>
                      </a:r>
                      <a:r>
                        <a:rPr sz="1200" b="1" spc="-5" dirty="0">
                          <a:latin typeface="Calibri"/>
                          <a:cs typeface="Calibri"/>
                        </a:rPr>
                        <a:t> </a:t>
                      </a:r>
                      <a:r>
                        <a:rPr sz="1200" spc="-5" dirty="0">
                          <a:latin typeface="Calibri"/>
                          <a:cs typeface="Calibri"/>
                        </a:rPr>
                        <a:t>On </a:t>
                      </a:r>
                      <a:r>
                        <a:rPr sz="1200" dirty="0">
                          <a:latin typeface="Calibri"/>
                          <a:cs typeface="Calibri"/>
                        </a:rPr>
                        <a:t>the </a:t>
                      </a:r>
                      <a:r>
                        <a:rPr sz="1200" spc="-5" dirty="0">
                          <a:latin typeface="Calibri"/>
                          <a:cs typeface="Calibri"/>
                        </a:rPr>
                        <a:t>bottom of </a:t>
                      </a:r>
                      <a:r>
                        <a:rPr sz="1200" dirty="0">
                          <a:latin typeface="Calibri"/>
                          <a:cs typeface="Calibri"/>
                        </a:rPr>
                        <a:t>this </a:t>
                      </a:r>
                      <a:r>
                        <a:rPr sz="1200" spc="-5" dirty="0">
                          <a:latin typeface="Calibri"/>
                          <a:cs typeface="Calibri"/>
                        </a:rPr>
                        <a:t>page, </a:t>
                      </a:r>
                      <a:r>
                        <a:rPr sz="1200" dirty="0">
                          <a:latin typeface="Calibri"/>
                          <a:cs typeface="Calibri"/>
                        </a:rPr>
                        <a:t>put </a:t>
                      </a:r>
                      <a:r>
                        <a:rPr sz="1200" spc="-260" dirty="0">
                          <a:latin typeface="Calibri"/>
                          <a:cs typeface="Calibri"/>
                        </a:rPr>
                        <a:t> </a:t>
                      </a:r>
                      <a:r>
                        <a:rPr sz="1200" dirty="0">
                          <a:latin typeface="Calibri"/>
                          <a:cs typeface="Calibri"/>
                        </a:rPr>
                        <a:t>the</a:t>
                      </a:r>
                      <a:r>
                        <a:rPr sz="1200" spc="-25" dirty="0">
                          <a:latin typeface="Calibri"/>
                          <a:cs typeface="Calibri"/>
                        </a:rPr>
                        <a:t> </a:t>
                      </a:r>
                      <a:r>
                        <a:rPr sz="1200" spc="-10" dirty="0">
                          <a:latin typeface="Calibri"/>
                          <a:cs typeface="Calibri"/>
                        </a:rPr>
                        <a:t>arrow </a:t>
                      </a:r>
                      <a:r>
                        <a:rPr sz="1200" spc="-5" dirty="0">
                          <a:latin typeface="Calibri"/>
                          <a:cs typeface="Calibri"/>
                        </a:rPr>
                        <a:t>button</a:t>
                      </a:r>
                      <a:r>
                        <a:rPr sz="1200" spc="-45" dirty="0">
                          <a:latin typeface="Calibri"/>
                          <a:cs typeface="Calibri"/>
                        </a:rPr>
                        <a:t> </a:t>
                      </a:r>
                      <a:r>
                        <a:rPr sz="1200" spc="-5" dirty="0">
                          <a:latin typeface="Calibri"/>
                          <a:cs typeface="Calibri"/>
                        </a:rPr>
                        <a:t>to</a:t>
                      </a:r>
                      <a:r>
                        <a:rPr sz="1200" dirty="0">
                          <a:latin typeface="Calibri"/>
                          <a:cs typeface="Calibri"/>
                        </a:rPr>
                        <a:t> </a:t>
                      </a:r>
                      <a:r>
                        <a:rPr sz="1200" spc="-10" dirty="0">
                          <a:latin typeface="Calibri"/>
                          <a:cs typeface="Calibri"/>
                        </a:rPr>
                        <a:t>navigate</a:t>
                      </a:r>
                      <a:r>
                        <a:rPr sz="1200" spc="-25" dirty="0">
                          <a:latin typeface="Calibri"/>
                          <a:cs typeface="Calibri"/>
                        </a:rPr>
                        <a:t> </a:t>
                      </a:r>
                      <a:r>
                        <a:rPr sz="1200" dirty="0">
                          <a:latin typeface="Calibri"/>
                          <a:cs typeface="Calibri"/>
                        </a:rPr>
                        <a:t>the</a:t>
                      </a:r>
                      <a:r>
                        <a:rPr sz="1200" spc="-25" dirty="0">
                          <a:latin typeface="Calibri"/>
                          <a:cs typeface="Calibri"/>
                        </a:rPr>
                        <a:t> </a:t>
                      </a:r>
                      <a:r>
                        <a:rPr sz="1200" spc="-10" dirty="0">
                          <a:latin typeface="Calibri"/>
                          <a:cs typeface="Calibri"/>
                        </a:rPr>
                        <a:t>course</a:t>
                      </a:r>
                      <a:endParaRPr sz="1200" dirty="0">
                        <a:latin typeface="Calibri"/>
                        <a:cs typeface="Calibri"/>
                      </a:endParaRPr>
                    </a:p>
                  </a:txBody>
                  <a:tcPr marL="0" marR="0" marT="82550" marB="0">
                    <a:lnL w="9525">
                      <a:solidFill>
                        <a:srgbClr val="9E9E9E"/>
                      </a:solidFill>
                      <a:prstDash val="solid"/>
                    </a:lnL>
                    <a:lnT w="9525">
                      <a:solidFill>
                        <a:srgbClr val="9E9E9E"/>
                      </a:solidFill>
                      <a:prstDash val="solid"/>
                    </a:lnT>
                    <a:lnB w="9525">
                      <a:solidFill>
                        <a:srgbClr val="9E9E9E"/>
                      </a:solidFill>
                      <a:prstDash val="solid"/>
                    </a:lnB>
                  </a:tcPr>
                </a:tc>
                <a:extLst>
                  <a:ext uri="{0D108BD9-81ED-4DB2-BD59-A6C34878D82A}">
                    <a16:rowId xmlns:a16="http://schemas.microsoft.com/office/drawing/2014/main" val="10002"/>
                  </a:ext>
                </a:extLst>
              </a:tr>
              <a:tr h="867918">
                <a:tc>
                  <a:txBody>
                    <a:bodyPr/>
                    <a:lstStyle/>
                    <a:p>
                      <a:pPr>
                        <a:lnSpc>
                          <a:spcPct val="100000"/>
                        </a:lnSpc>
                      </a:pPr>
                      <a:endParaRPr sz="1200">
                        <a:latin typeface="Times New Roman"/>
                        <a:cs typeface="Times New Roman"/>
                      </a:endParaRPr>
                    </a:p>
                  </a:txBody>
                  <a:tcPr marL="0" marR="0" marT="0" marB="0">
                    <a:lnB w="9525">
                      <a:solidFill>
                        <a:srgbClr val="9E9E9E"/>
                      </a:solidFill>
                      <a:prstDash val="solid"/>
                    </a:lnB>
                  </a:tcPr>
                </a:tc>
                <a:tc>
                  <a:txBody>
                    <a:bodyPr/>
                    <a:lstStyle/>
                    <a:p>
                      <a:pPr>
                        <a:lnSpc>
                          <a:spcPct val="100000"/>
                        </a:lnSpc>
                      </a:pPr>
                      <a:endParaRPr sz="1200">
                        <a:latin typeface="Times New Roman"/>
                        <a:cs typeface="Times New Roman"/>
                      </a:endParaRPr>
                    </a:p>
                  </a:txBody>
                  <a:tcPr marL="0" marR="0" marT="0" marB="0">
                    <a:lnR w="9525">
                      <a:solidFill>
                        <a:srgbClr val="9E9E9E"/>
                      </a:solidFill>
                      <a:prstDash val="solid"/>
                    </a:lnR>
                    <a:lnB w="9525">
                      <a:solidFill>
                        <a:srgbClr val="9E9E9E"/>
                      </a:solidFill>
                      <a:prstDash val="solid"/>
                    </a:lnB>
                  </a:tcPr>
                </a:tc>
                <a:tc>
                  <a:txBody>
                    <a:bodyPr/>
                    <a:lstStyle/>
                    <a:p>
                      <a:pPr marL="92075">
                        <a:lnSpc>
                          <a:spcPct val="100000"/>
                        </a:lnSpc>
                        <a:spcBef>
                          <a:spcPts val="655"/>
                        </a:spcBef>
                      </a:pPr>
                      <a:r>
                        <a:rPr sz="1200" b="1" spc="-10" dirty="0">
                          <a:latin typeface="Calibri"/>
                          <a:cs typeface="Calibri"/>
                        </a:rPr>
                        <a:t>Reviewers</a:t>
                      </a:r>
                      <a:r>
                        <a:rPr sz="1200" b="1" spc="-50" dirty="0">
                          <a:latin typeface="Calibri"/>
                          <a:cs typeface="Calibri"/>
                        </a:rPr>
                        <a:t> </a:t>
                      </a:r>
                      <a:r>
                        <a:rPr sz="1200" b="1" spc="-5" dirty="0">
                          <a:latin typeface="Calibri"/>
                          <a:cs typeface="Calibri"/>
                        </a:rPr>
                        <a:t>Comments:</a:t>
                      </a:r>
                      <a:endParaRPr sz="1200">
                        <a:latin typeface="Calibri"/>
                        <a:cs typeface="Calibri"/>
                      </a:endParaRPr>
                    </a:p>
                  </a:txBody>
                  <a:tcPr marL="0" marR="0" marT="83185" marB="0">
                    <a:lnL w="9525">
                      <a:solidFill>
                        <a:srgbClr val="9E9E9E"/>
                      </a:solidFill>
                      <a:prstDash val="solid"/>
                    </a:lnL>
                    <a:lnT w="9525">
                      <a:solidFill>
                        <a:srgbClr val="9E9E9E"/>
                      </a:solidFill>
                      <a:prstDash val="solid"/>
                    </a:lnT>
                    <a:lnB w="9525">
                      <a:solidFill>
                        <a:srgbClr val="9E9E9E"/>
                      </a:solidFill>
                      <a:prstDash val="solid"/>
                    </a:lnB>
                  </a:tcPr>
                </a:tc>
                <a:extLst>
                  <a:ext uri="{0D108BD9-81ED-4DB2-BD59-A6C34878D82A}">
                    <a16:rowId xmlns:a16="http://schemas.microsoft.com/office/drawing/2014/main" val="10003"/>
                  </a:ext>
                </a:extLst>
              </a:tr>
              <a:tr h="1337560">
                <a:tc gridSpan="3">
                  <a:txBody>
                    <a:bodyPr/>
                    <a:lstStyle/>
                    <a:p>
                      <a:pPr marL="91440" marR="276225">
                        <a:lnSpc>
                          <a:spcPct val="100000"/>
                        </a:lnSpc>
                        <a:spcBef>
                          <a:spcPts val="655"/>
                        </a:spcBef>
                      </a:pPr>
                      <a:r>
                        <a:rPr sz="1200" b="1" spc="-20" dirty="0">
                          <a:latin typeface="Calibri"/>
                          <a:cs typeface="Calibri"/>
                        </a:rPr>
                        <a:t>Text/Audio:</a:t>
                      </a:r>
                      <a:r>
                        <a:rPr lang="en-IN" sz="1200" b="1" spc="-20" dirty="0">
                          <a:latin typeface="Calibri"/>
                          <a:cs typeface="Calibri"/>
                        </a:rPr>
                        <a:t> </a:t>
                      </a:r>
                      <a:r>
                        <a:rPr lang="en-US" sz="1100" b="0" i="0" kern="1200" dirty="0">
                          <a:solidFill>
                            <a:schemeClr val="tx1"/>
                          </a:solidFill>
                          <a:effectLst/>
                          <a:latin typeface="+mn-lt"/>
                          <a:ea typeface="+mn-ea"/>
                          <a:cs typeface="+mn-cs"/>
                        </a:rPr>
                        <a:t>It's important to remember that resolving conflicts with angry customers isn't just about addressing immediate concerns; it's about building lasting relationships and creating positive customer experiences that strengthen our brand and differentiate us from competitors</a:t>
                      </a:r>
                      <a:r>
                        <a:rPr lang="en-IN" sz="1200" b="1" spc="-20" dirty="0">
                          <a:latin typeface="Calibri"/>
                          <a:cs typeface="Calibri"/>
                        </a:rPr>
                        <a:t> </a:t>
                      </a:r>
                      <a:r>
                        <a:rPr lang="en-US" sz="1100" b="0" i="0" kern="1200" dirty="0">
                          <a:solidFill>
                            <a:schemeClr val="tx1"/>
                          </a:solidFill>
                          <a:effectLst/>
                          <a:latin typeface="+mn-lt"/>
                          <a:ea typeface="+mn-ea"/>
                          <a:cs typeface="+mn-cs"/>
                        </a:rPr>
                        <a:t>Let's embark on this learning journey together, equipping ourselves with the necessary skills to handle angry customers effectively. By the end of this training, you'll have a toolkit of strategies that will benefit both our customers and our business. So, let's get started!</a:t>
                      </a:r>
                    </a:p>
                  </a:txBody>
                  <a:tcPr marL="0" marR="0" marT="83185" marB="0">
                    <a:lnT w="9525">
                      <a:solidFill>
                        <a:srgbClr val="9E9E9E"/>
                      </a:solidFill>
                      <a:prstDash val="solid"/>
                    </a:lnT>
                  </a:tcPr>
                </a:tc>
                <a:tc hMerge="1">
                  <a:txBody>
                    <a:bodyPr/>
                    <a:lstStyle/>
                    <a:p>
                      <a:endParaRPr/>
                    </a:p>
                  </a:txBody>
                  <a:tcPr marL="0" marR="0" marT="0" marB="0"/>
                </a:tc>
                <a:tc hMerge="1">
                  <a:txBody>
                    <a:bodyPr/>
                    <a:lstStyle/>
                    <a:p>
                      <a:endParaRPr/>
                    </a:p>
                  </a:txBody>
                  <a:tcPr marL="0" marR="0" marT="0" marB="0"/>
                </a:tc>
                <a:extLst>
                  <a:ext uri="{0D108BD9-81ED-4DB2-BD59-A6C34878D82A}">
                    <a16:rowId xmlns:a16="http://schemas.microsoft.com/office/drawing/2014/main" val="10004"/>
                  </a:ext>
                </a:extLst>
              </a:tr>
            </a:tbl>
          </a:graphicData>
        </a:graphic>
      </p:graphicFrame>
      <p:grpSp>
        <p:nvGrpSpPr>
          <p:cNvPr id="3" name="object 3"/>
          <p:cNvGrpSpPr/>
          <p:nvPr/>
        </p:nvGrpSpPr>
        <p:grpSpPr>
          <a:xfrm>
            <a:off x="0" y="0"/>
            <a:ext cx="9144000" cy="5148580"/>
            <a:chOff x="0" y="0"/>
            <a:chExt cx="9144000" cy="5148580"/>
          </a:xfrm>
        </p:grpSpPr>
        <p:sp>
          <p:nvSpPr>
            <p:cNvPr id="4" name="object 4"/>
            <p:cNvSpPr/>
            <p:nvPr/>
          </p:nvSpPr>
          <p:spPr>
            <a:xfrm>
              <a:off x="3047" y="4800599"/>
              <a:ext cx="9141460" cy="342900"/>
            </a:xfrm>
            <a:custGeom>
              <a:avLst/>
              <a:gdLst/>
              <a:ahLst/>
              <a:cxnLst/>
              <a:rect l="l" t="t" r="r" b="b"/>
              <a:pathLst>
                <a:path w="9141460" h="342900">
                  <a:moveTo>
                    <a:pt x="9140952" y="0"/>
                  </a:moveTo>
                  <a:lnTo>
                    <a:pt x="0" y="0"/>
                  </a:lnTo>
                  <a:lnTo>
                    <a:pt x="0" y="342900"/>
                  </a:lnTo>
                  <a:lnTo>
                    <a:pt x="9140952" y="342900"/>
                  </a:lnTo>
                  <a:lnTo>
                    <a:pt x="9140952" y="0"/>
                  </a:lnTo>
                  <a:close/>
                </a:path>
              </a:pathLst>
            </a:custGeom>
            <a:solidFill>
              <a:srgbClr val="BC572C"/>
            </a:solidFill>
          </p:spPr>
          <p:txBody>
            <a:bodyPr wrap="square" lIns="0" tIns="0" rIns="0" bIns="0" rtlCol="0"/>
            <a:lstStyle/>
            <a:p>
              <a:endParaRPr/>
            </a:p>
          </p:txBody>
        </p:sp>
        <p:sp>
          <p:nvSpPr>
            <p:cNvPr id="5" name="object 5"/>
            <p:cNvSpPr/>
            <p:nvPr/>
          </p:nvSpPr>
          <p:spPr>
            <a:xfrm>
              <a:off x="0" y="4750308"/>
              <a:ext cx="9141460" cy="48895"/>
            </a:xfrm>
            <a:custGeom>
              <a:avLst/>
              <a:gdLst/>
              <a:ahLst/>
              <a:cxnLst/>
              <a:rect l="l" t="t" r="r" b="b"/>
              <a:pathLst>
                <a:path w="9141460" h="48895">
                  <a:moveTo>
                    <a:pt x="9140952" y="0"/>
                  </a:moveTo>
                  <a:lnTo>
                    <a:pt x="0" y="0"/>
                  </a:lnTo>
                  <a:lnTo>
                    <a:pt x="0" y="48767"/>
                  </a:lnTo>
                  <a:lnTo>
                    <a:pt x="9140952" y="48767"/>
                  </a:lnTo>
                  <a:lnTo>
                    <a:pt x="9140952" y="0"/>
                  </a:lnTo>
                  <a:close/>
                </a:path>
              </a:pathLst>
            </a:custGeom>
            <a:solidFill>
              <a:srgbClr val="E38312"/>
            </a:solidFill>
          </p:spPr>
          <p:txBody>
            <a:bodyPr wrap="square" lIns="0" tIns="0" rIns="0" bIns="0" rtlCol="0"/>
            <a:lstStyle/>
            <a:p>
              <a:endParaRPr/>
            </a:p>
          </p:txBody>
        </p:sp>
        <p:sp>
          <p:nvSpPr>
            <p:cNvPr id="6" name="object 6"/>
            <p:cNvSpPr/>
            <p:nvPr/>
          </p:nvSpPr>
          <p:spPr>
            <a:xfrm>
              <a:off x="20434" y="0"/>
              <a:ext cx="9103360" cy="5143500"/>
            </a:xfrm>
            <a:custGeom>
              <a:avLst/>
              <a:gdLst/>
              <a:ahLst/>
              <a:cxnLst/>
              <a:rect l="l" t="t" r="r" b="b"/>
              <a:pathLst>
                <a:path w="9103360" h="5143500">
                  <a:moveTo>
                    <a:pt x="9525" y="0"/>
                  </a:moveTo>
                  <a:lnTo>
                    <a:pt x="0" y="0"/>
                  </a:lnTo>
                  <a:lnTo>
                    <a:pt x="0" y="5143500"/>
                  </a:lnTo>
                  <a:lnTo>
                    <a:pt x="9525" y="5143500"/>
                  </a:lnTo>
                  <a:lnTo>
                    <a:pt x="9525" y="0"/>
                  </a:lnTo>
                  <a:close/>
                </a:path>
                <a:path w="9103360" h="5143500">
                  <a:moveTo>
                    <a:pt x="9103182" y="0"/>
                  </a:moveTo>
                  <a:lnTo>
                    <a:pt x="9093657" y="0"/>
                  </a:lnTo>
                  <a:lnTo>
                    <a:pt x="9093657" y="5143500"/>
                  </a:lnTo>
                  <a:lnTo>
                    <a:pt x="9103182" y="5143500"/>
                  </a:lnTo>
                  <a:lnTo>
                    <a:pt x="9103182" y="0"/>
                  </a:lnTo>
                  <a:close/>
                </a:path>
              </a:pathLst>
            </a:custGeom>
            <a:solidFill>
              <a:srgbClr val="9E9E9E"/>
            </a:solidFill>
          </p:spPr>
          <p:txBody>
            <a:bodyPr wrap="square" lIns="0" tIns="0" rIns="0" bIns="0" rtlCol="0"/>
            <a:lstStyle/>
            <a:p>
              <a:endParaRPr/>
            </a:p>
          </p:txBody>
        </p:sp>
        <p:sp>
          <p:nvSpPr>
            <p:cNvPr id="7" name="object 7"/>
            <p:cNvSpPr/>
            <p:nvPr/>
          </p:nvSpPr>
          <p:spPr>
            <a:xfrm>
              <a:off x="20438" y="5143496"/>
              <a:ext cx="9103360" cy="0"/>
            </a:xfrm>
            <a:custGeom>
              <a:avLst/>
              <a:gdLst/>
              <a:ahLst/>
              <a:cxnLst/>
              <a:rect l="l" t="t" r="r" b="b"/>
              <a:pathLst>
                <a:path w="9103360">
                  <a:moveTo>
                    <a:pt x="0" y="0"/>
                  </a:moveTo>
                  <a:lnTo>
                    <a:pt x="9103114" y="0"/>
                  </a:lnTo>
                </a:path>
              </a:pathLst>
            </a:custGeom>
            <a:ln w="9525">
              <a:solidFill>
                <a:srgbClr val="9E9E9E"/>
              </a:solidFill>
            </a:ln>
          </p:spPr>
          <p:txBody>
            <a:bodyPr wrap="square" lIns="0" tIns="0" rIns="0" bIns="0" rtlCol="0"/>
            <a:lstStyle/>
            <a:p>
              <a:endParaRPr/>
            </a:p>
          </p:txBody>
        </p:sp>
      </p:grpSp>
      <p:grpSp>
        <p:nvGrpSpPr>
          <p:cNvPr id="15" name="object 7">
            <a:extLst>
              <a:ext uri="{FF2B5EF4-FFF2-40B4-BE49-F238E27FC236}">
                <a16:creationId xmlns:a16="http://schemas.microsoft.com/office/drawing/2014/main" id="{F16E135E-62CD-24B5-0ABA-2B2135F331F2}"/>
              </a:ext>
            </a:extLst>
          </p:cNvPr>
          <p:cNvGrpSpPr/>
          <p:nvPr/>
        </p:nvGrpSpPr>
        <p:grpSpPr>
          <a:xfrm>
            <a:off x="6842760" y="2595372"/>
            <a:ext cx="1093089" cy="233679"/>
            <a:chOff x="6842760" y="2595372"/>
            <a:chExt cx="1093089" cy="233679"/>
          </a:xfrm>
        </p:grpSpPr>
        <p:sp>
          <p:nvSpPr>
            <p:cNvPr id="17" name="object 9">
              <a:extLst>
                <a:ext uri="{FF2B5EF4-FFF2-40B4-BE49-F238E27FC236}">
                  <a16:creationId xmlns:a16="http://schemas.microsoft.com/office/drawing/2014/main" id="{86806D66-8EC1-658B-100B-CF2B7D209F26}"/>
                </a:ext>
              </a:extLst>
            </p:cNvPr>
            <p:cNvSpPr/>
            <p:nvPr/>
          </p:nvSpPr>
          <p:spPr>
            <a:xfrm>
              <a:off x="7392924" y="2595372"/>
              <a:ext cx="542925" cy="233679"/>
            </a:xfrm>
            <a:custGeom>
              <a:avLst/>
              <a:gdLst/>
              <a:ahLst/>
              <a:cxnLst/>
              <a:rect l="l" t="t" r="r" b="b"/>
              <a:pathLst>
                <a:path w="542925" h="233680">
                  <a:moveTo>
                    <a:pt x="425957" y="0"/>
                  </a:moveTo>
                  <a:lnTo>
                    <a:pt x="425957" y="58292"/>
                  </a:lnTo>
                  <a:lnTo>
                    <a:pt x="0" y="58292"/>
                  </a:lnTo>
                  <a:lnTo>
                    <a:pt x="0" y="174878"/>
                  </a:lnTo>
                  <a:lnTo>
                    <a:pt x="425957" y="174878"/>
                  </a:lnTo>
                  <a:lnTo>
                    <a:pt x="425957" y="233171"/>
                  </a:lnTo>
                  <a:lnTo>
                    <a:pt x="542544" y="116585"/>
                  </a:lnTo>
                  <a:lnTo>
                    <a:pt x="425957" y="0"/>
                  </a:lnTo>
                  <a:close/>
                </a:path>
              </a:pathLst>
            </a:custGeom>
            <a:solidFill>
              <a:srgbClr val="E38312"/>
            </a:solidFill>
          </p:spPr>
          <p:txBody>
            <a:bodyPr wrap="square" lIns="0" tIns="0" rIns="0" bIns="0" rtlCol="0"/>
            <a:lstStyle/>
            <a:p>
              <a:endParaRPr/>
            </a:p>
          </p:txBody>
        </p:sp>
        <p:sp>
          <p:nvSpPr>
            <p:cNvPr id="18" name="object 10">
              <a:extLst>
                <a:ext uri="{FF2B5EF4-FFF2-40B4-BE49-F238E27FC236}">
                  <a16:creationId xmlns:a16="http://schemas.microsoft.com/office/drawing/2014/main" id="{8F3E4B39-93EB-C719-E8A1-F7670CEF7B38}"/>
                </a:ext>
              </a:extLst>
            </p:cNvPr>
            <p:cNvSpPr/>
            <p:nvPr/>
          </p:nvSpPr>
          <p:spPr>
            <a:xfrm>
              <a:off x="7392924" y="2595372"/>
              <a:ext cx="542925" cy="233679"/>
            </a:xfrm>
            <a:custGeom>
              <a:avLst/>
              <a:gdLst/>
              <a:ahLst/>
              <a:cxnLst/>
              <a:rect l="l" t="t" r="r" b="b"/>
              <a:pathLst>
                <a:path w="542925" h="233680">
                  <a:moveTo>
                    <a:pt x="0" y="58292"/>
                  </a:moveTo>
                  <a:lnTo>
                    <a:pt x="425957" y="58292"/>
                  </a:lnTo>
                  <a:lnTo>
                    <a:pt x="425957" y="0"/>
                  </a:lnTo>
                  <a:lnTo>
                    <a:pt x="542544" y="116585"/>
                  </a:lnTo>
                  <a:lnTo>
                    <a:pt x="425957" y="233171"/>
                  </a:lnTo>
                  <a:lnTo>
                    <a:pt x="425957" y="174878"/>
                  </a:lnTo>
                  <a:lnTo>
                    <a:pt x="0" y="174878"/>
                  </a:lnTo>
                  <a:lnTo>
                    <a:pt x="0" y="58292"/>
                  </a:lnTo>
                  <a:close/>
                </a:path>
              </a:pathLst>
            </a:custGeom>
            <a:ln w="15875">
              <a:solidFill>
                <a:srgbClr val="A75F09"/>
              </a:solidFill>
            </a:ln>
          </p:spPr>
          <p:txBody>
            <a:bodyPr wrap="square" lIns="0" tIns="0" rIns="0" bIns="0" rtlCol="0"/>
            <a:lstStyle/>
            <a:p>
              <a:endParaRPr/>
            </a:p>
          </p:txBody>
        </p:sp>
        <p:sp>
          <p:nvSpPr>
            <p:cNvPr id="19" name="object 11">
              <a:extLst>
                <a:ext uri="{FF2B5EF4-FFF2-40B4-BE49-F238E27FC236}">
                  <a16:creationId xmlns:a16="http://schemas.microsoft.com/office/drawing/2014/main" id="{120A9D8D-2749-2BEA-877E-58C799C0034A}"/>
                </a:ext>
              </a:extLst>
            </p:cNvPr>
            <p:cNvSpPr/>
            <p:nvPr/>
          </p:nvSpPr>
          <p:spPr>
            <a:xfrm>
              <a:off x="6842760" y="2595372"/>
              <a:ext cx="494030" cy="233679"/>
            </a:xfrm>
            <a:custGeom>
              <a:avLst/>
              <a:gdLst/>
              <a:ahLst/>
              <a:cxnLst/>
              <a:rect l="l" t="t" r="r" b="b"/>
              <a:pathLst>
                <a:path w="494029" h="233680">
                  <a:moveTo>
                    <a:pt x="116586" y="0"/>
                  </a:moveTo>
                  <a:lnTo>
                    <a:pt x="0" y="116585"/>
                  </a:lnTo>
                  <a:lnTo>
                    <a:pt x="116586" y="233171"/>
                  </a:lnTo>
                  <a:lnTo>
                    <a:pt x="116586" y="174878"/>
                  </a:lnTo>
                  <a:lnTo>
                    <a:pt x="493775" y="174878"/>
                  </a:lnTo>
                  <a:lnTo>
                    <a:pt x="493775" y="58292"/>
                  </a:lnTo>
                  <a:lnTo>
                    <a:pt x="116586" y="58292"/>
                  </a:lnTo>
                  <a:lnTo>
                    <a:pt x="116586" y="0"/>
                  </a:lnTo>
                  <a:close/>
                </a:path>
              </a:pathLst>
            </a:custGeom>
            <a:solidFill>
              <a:srgbClr val="E38312"/>
            </a:solidFill>
          </p:spPr>
          <p:txBody>
            <a:bodyPr wrap="square" lIns="0" tIns="0" rIns="0" bIns="0" rtlCol="0"/>
            <a:lstStyle/>
            <a:p>
              <a:endParaRPr/>
            </a:p>
          </p:txBody>
        </p:sp>
        <p:sp>
          <p:nvSpPr>
            <p:cNvPr id="20" name="object 12">
              <a:extLst>
                <a:ext uri="{FF2B5EF4-FFF2-40B4-BE49-F238E27FC236}">
                  <a16:creationId xmlns:a16="http://schemas.microsoft.com/office/drawing/2014/main" id="{4CC50DBE-6980-4A7F-BCE6-0A376B153D21}"/>
                </a:ext>
              </a:extLst>
            </p:cNvPr>
            <p:cNvSpPr/>
            <p:nvPr/>
          </p:nvSpPr>
          <p:spPr>
            <a:xfrm>
              <a:off x="6842760" y="2595372"/>
              <a:ext cx="494030" cy="233679"/>
            </a:xfrm>
            <a:custGeom>
              <a:avLst/>
              <a:gdLst/>
              <a:ahLst/>
              <a:cxnLst/>
              <a:rect l="l" t="t" r="r" b="b"/>
              <a:pathLst>
                <a:path w="494029" h="233680">
                  <a:moveTo>
                    <a:pt x="0" y="116585"/>
                  </a:moveTo>
                  <a:lnTo>
                    <a:pt x="116586" y="0"/>
                  </a:lnTo>
                  <a:lnTo>
                    <a:pt x="116586" y="58292"/>
                  </a:lnTo>
                  <a:lnTo>
                    <a:pt x="493775" y="58292"/>
                  </a:lnTo>
                  <a:lnTo>
                    <a:pt x="493775" y="174878"/>
                  </a:lnTo>
                  <a:lnTo>
                    <a:pt x="116586" y="174878"/>
                  </a:lnTo>
                  <a:lnTo>
                    <a:pt x="116586" y="233171"/>
                  </a:lnTo>
                  <a:lnTo>
                    <a:pt x="0" y="116585"/>
                  </a:lnTo>
                  <a:close/>
                </a:path>
              </a:pathLst>
            </a:custGeom>
            <a:ln w="15875">
              <a:solidFill>
                <a:srgbClr val="A75F09"/>
              </a:solidFill>
            </a:ln>
          </p:spPr>
          <p:txBody>
            <a:bodyPr wrap="square" lIns="0" tIns="0" rIns="0" bIns="0" rtlCol="0"/>
            <a:lstStyle/>
            <a:p>
              <a:endParaRPr/>
            </a:p>
          </p:txBody>
        </p:sp>
      </p:grpSp>
      <p:pic>
        <p:nvPicPr>
          <p:cNvPr id="10" name="Picture 9">
            <a:extLst>
              <a:ext uri="{FF2B5EF4-FFF2-40B4-BE49-F238E27FC236}">
                <a16:creationId xmlns:a16="http://schemas.microsoft.com/office/drawing/2014/main" id="{CD46150D-A3A1-9DA6-C054-8E225F8FBDD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572421"/>
            <a:ext cx="4694345" cy="3129563"/>
          </a:xfrm>
          <a:prstGeom prst="rect">
            <a:avLst/>
          </a:prstGeom>
        </p:spPr>
      </p:pic>
    </p:spTree>
    <p:extLst>
      <p:ext uri="{BB962C8B-B14F-4D97-AF65-F5344CB8AC3E}">
        <p14:creationId xmlns:p14="http://schemas.microsoft.com/office/powerpoint/2010/main" val="19148476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2" name="object 2"/>
          <p:cNvGraphicFramePr>
            <a:graphicFrameLocks noGrp="1"/>
          </p:cNvGraphicFramePr>
          <p:nvPr>
            <p:extLst>
              <p:ext uri="{D42A27DB-BD31-4B8C-83A1-F6EECF244321}">
                <p14:modId xmlns:p14="http://schemas.microsoft.com/office/powerpoint/2010/main" val="2703462923"/>
              </p:ext>
            </p:extLst>
          </p:nvPr>
        </p:nvGraphicFramePr>
        <p:xfrm>
          <a:off x="-4915" y="14225"/>
          <a:ext cx="9094470" cy="4657085"/>
        </p:xfrm>
        <a:graphic>
          <a:graphicData uri="http://schemas.openxmlformats.org/drawingml/2006/table">
            <a:tbl>
              <a:tblPr firstRow="1" bandRow="1">
                <a:tableStyleId>{2D5ABB26-0587-4C30-8999-92F81FD0307C}</a:tableStyleId>
              </a:tblPr>
              <a:tblGrid>
                <a:gridCol w="2460625">
                  <a:extLst>
                    <a:ext uri="{9D8B030D-6E8A-4147-A177-3AD203B41FA5}">
                      <a16:colId xmlns:a16="http://schemas.microsoft.com/office/drawing/2014/main" val="20000"/>
                    </a:ext>
                  </a:extLst>
                </a:gridCol>
                <a:gridCol w="3598545">
                  <a:extLst>
                    <a:ext uri="{9D8B030D-6E8A-4147-A177-3AD203B41FA5}">
                      <a16:colId xmlns:a16="http://schemas.microsoft.com/office/drawing/2014/main" val="20001"/>
                    </a:ext>
                  </a:extLst>
                </a:gridCol>
                <a:gridCol w="3035300">
                  <a:extLst>
                    <a:ext uri="{9D8B030D-6E8A-4147-A177-3AD203B41FA5}">
                      <a16:colId xmlns:a16="http://schemas.microsoft.com/office/drawing/2014/main" val="20002"/>
                    </a:ext>
                  </a:extLst>
                </a:gridCol>
              </a:tblGrid>
              <a:tr h="477647">
                <a:tc>
                  <a:txBody>
                    <a:bodyPr/>
                    <a:lstStyle/>
                    <a:p>
                      <a:pPr marL="91440">
                        <a:lnSpc>
                          <a:spcPct val="100000"/>
                        </a:lnSpc>
                        <a:spcBef>
                          <a:spcPts val="645"/>
                        </a:spcBef>
                      </a:pPr>
                      <a:r>
                        <a:rPr sz="1100" b="1" spc="-5" dirty="0">
                          <a:latin typeface="Calibri"/>
                          <a:cs typeface="Calibri"/>
                        </a:rPr>
                        <a:t>Project</a:t>
                      </a:r>
                      <a:r>
                        <a:rPr sz="1100" b="1" spc="-30" dirty="0">
                          <a:latin typeface="Calibri"/>
                          <a:cs typeface="Calibri"/>
                        </a:rPr>
                        <a:t> </a:t>
                      </a:r>
                      <a:r>
                        <a:rPr sz="1100" b="1" dirty="0">
                          <a:latin typeface="Calibri"/>
                          <a:cs typeface="Calibri"/>
                        </a:rPr>
                        <a:t>Title:</a:t>
                      </a:r>
                      <a:r>
                        <a:rPr lang="en-IN" sz="1100" b="1" dirty="0">
                          <a:latin typeface="Calibri"/>
                          <a:cs typeface="Calibri"/>
                        </a:rPr>
                        <a:t> </a:t>
                      </a:r>
                      <a:r>
                        <a:rPr lang="en-IN" sz="1100" b="1" kern="1200" dirty="0">
                          <a:solidFill>
                            <a:schemeClr val="tx1"/>
                          </a:solidFill>
                          <a:effectLst/>
                          <a:latin typeface="+mn-lt"/>
                          <a:ea typeface="+mn-ea"/>
                          <a:cs typeface="+mn-cs"/>
                        </a:rPr>
                        <a:t>Steps to Deal with Angry Customer</a:t>
                      </a:r>
                      <a:endParaRPr sz="1100" b="1" dirty="0">
                        <a:latin typeface="Calibri"/>
                        <a:cs typeface="Calibri"/>
                      </a:endParaRPr>
                    </a:p>
                  </a:txBody>
                  <a:tcPr marL="0" marR="0" marT="81915" marB="0">
                    <a:lnR w="9525">
                      <a:solidFill>
                        <a:srgbClr val="9E9E9E"/>
                      </a:solidFill>
                      <a:prstDash val="solid"/>
                    </a:lnR>
                    <a:lnT w="9525">
                      <a:solidFill>
                        <a:srgbClr val="9E9E9E"/>
                      </a:solidFill>
                      <a:prstDash val="solid"/>
                    </a:lnT>
                    <a:lnB w="9525">
                      <a:solidFill>
                        <a:srgbClr val="9E9E9E"/>
                      </a:solidFill>
                      <a:prstDash val="solid"/>
                    </a:lnB>
                  </a:tcPr>
                </a:tc>
                <a:tc>
                  <a:txBody>
                    <a:bodyPr/>
                    <a:lstStyle/>
                    <a:p>
                      <a:pPr marL="91440">
                        <a:lnSpc>
                          <a:spcPct val="100000"/>
                        </a:lnSpc>
                        <a:spcBef>
                          <a:spcPts val="645"/>
                        </a:spcBef>
                      </a:pPr>
                      <a:r>
                        <a:rPr sz="1200" b="1" spc="-5" dirty="0">
                          <a:latin typeface="Calibri"/>
                          <a:cs typeface="Calibri"/>
                        </a:rPr>
                        <a:t>Screen</a:t>
                      </a:r>
                      <a:r>
                        <a:rPr sz="1200" b="1" spc="-15" dirty="0">
                          <a:latin typeface="Calibri"/>
                          <a:cs typeface="Calibri"/>
                        </a:rPr>
                        <a:t> </a:t>
                      </a:r>
                      <a:r>
                        <a:rPr sz="1200" b="1" dirty="0">
                          <a:latin typeface="Calibri"/>
                          <a:cs typeface="Calibri"/>
                        </a:rPr>
                        <a:t>Title:</a:t>
                      </a:r>
                      <a:r>
                        <a:rPr lang="en-IN" sz="1200" b="1" spc="-25" dirty="0">
                          <a:latin typeface="Calibri"/>
                          <a:cs typeface="Calibri"/>
                        </a:rPr>
                        <a:t> </a:t>
                      </a:r>
                      <a:r>
                        <a:rPr lang="en-IN" sz="1200" b="1" kern="1200" dirty="0">
                          <a:solidFill>
                            <a:schemeClr val="tx1"/>
                          </a:solidFill>
                          <a:effectLst/>
                          <a:latin typeface="+mn-lt"/>
                          <a:ea typeface="+mn-ea"/>
                          <a:cs typeface="+mn-cs"/>
                        </a:rPr>
                        <a:t>Remain Calm</a:t>
                      </a:r>
                      <a:endParaRPr sz="1200" b="1" dirty="0">
                        <a:latin typeface="+mn-lt"/>
                        <a:cs typeface="Calibri"/>
                      </a:endParaRPr>
                    </a:p>
                  </a:txBody>
                  <a:tcPr marL="0" marR="0" marT="81915" marB="0">
                    <a:lnL w="9525">
                      <a:solidFill>
                        <a:srgbClr val="9E9E9E"/>
                      </a:solidFill>
                      <a:prstDash val="solid"/>
                    </a:lnL>
                    <a:lnR w="9525">
                      <a:solidFill>
                        <a:srgbClr val="9E9E9E"/>
                      </a:solidFill>
                      <a:prstDash val="solid"/>
                    </a:lnR>
                    <a:lnT w="9525">
                      <a:solidFill>
                        <a:srgbClr val="9E9E9E"/>
                      </a:solidFill>
                      <a:prstDash val="solid"/>
                    </a:lnT>
                    <a:lnB w="9525">
                      <a:solidFill>
                        <a:srgbClr val="9E9E9E"/>
                      </a:solidFill>
                      <a:prstDash val="solid"/>
                    </a:lnB>
                  </a:tcPr>
                </a:tc>
                <a:tc>
                  <a:txBody>
                    <a:bodyPr/>
                    <a:lstStyle/>
                    <a:p>
                      <a:pPr marL="92075">
                        <a:lnSpc>
                          <a:spcPct val="100000"/>
                        </a:lnSpc>
                        <a:spcBef>
                          <a:spcPts val="645"/>
                        </a:spcBef>
                      </a:pPr>
                      <a:r>
                        <a:rPr sz="1200" b="1" spc="-5" dirty="0">
                          <a:latin typeface="Calibri"/>
                          <a:cs typeface="Calibri"/>
                        </a:rPr>
                        <a:t>Screen</a:t>
                      </a:r>
                      <a:r>
                        <a:rPr sz="1200" b="1" spc="-35" dirty="0">
                          <a:latin typeface="Calibri"/>
                          <a:cs typeface="Calibri"/>
                        </a:rPr>
                        <a:t> </a:t>
                      </a:r>
                      <a:r>
                        <a:rPr sz="1200" b="1" dirty="0">
                          <a:latin typeface="Calibri"/>
                          <a:cs typeface="Calibri"/>
                        </a:rPr>
                        <a:t>No:</a:t>
                      </a:r>
                      <a:r>
                        <a:rPr sz="1200" b="1" spc="-30" dirty="0">
                          <a:latin typeface="Calibri"/>
                          <a:cs typeface="Calibri"/>
                        </a:rPr>
                        <a:t> </a:t>
                      </a:r>
                      <a:r>
                        <a:rPr lang="en-IN" sz="1200" b="1" spc="-30" dirty="0">
                          <a:latin typeface="Calibri"/>
                          <a:cs typeface="Calibri"/>
                        </a:rPr>
                        <a:t>5</a:t>
                      </a:r>
                      <a:endParaRPr sz="1200" dirty="0">
                        <a:latin typeface="Calibri"/>
                        <a:cs typeface="Calibri"/>
                      </a:endParaRPr>
                    </a:p>
                  </a:txBody>
                  <a:tcPr marL="0" marR="0" marT="81915" marB="0">
                    <a:lnL w="9525">
                      <a:solidFill>
                        <a:srgbClr val="9E9E9E"/>
                      </a:solidFill>
                      <a:prstDash val="solid"/>
                    </a:lnL>
                    <a:lnT w="9525">
                      <a:solidFill>
                        <a:srgbClr val="9E9E9E"/>
                      </a:solidFill>
                      <a:prstDash val="solid"/>
                    </a:lnT>
                    <a:lnB w="9525">
                      <a:solidFill>
                        <a:srgbClr val="9E9E9E"/>
                      </a:solidFill>
                      <a:prstDash val="solid"/>
                    </a:lnB>
                  </a:tcPr>
                </a:tc>
                <a:extLst>
                  <a:ext uri="{0D108BD9-81ED-4DB2-BD59-A6C34878D82A}">
                    <a16:rowId xmlns:a16="http://schemas.microsoft.com/office/drawing/2014/main" val="10000"/>
                  </a:ext>
                </a:extLst>
              </a:tr>
              <a:tr h="1394078">
                <a:tc>
                  <a:txBody>
                    <a:bodyPr/>
                    <a:lstStyle/>
                    <a:p>
                      <a:pPr>
                        <a:lnSpc>
                          <a:spcPct val="100000"/>
                        </a:lnSpc>
                      </a:pPr>
                      <a:endParaRPr sz="1200" dirty="0">
                        <a:latin typeface="Times New Roman"/>
                        <a:cs typeface="Times New Roman"/>
                      </a:endParaRPr>
                    </a:p>
                  </a:txBody>
                  <a:tcPr marL="0" marR="0" marT="0" marB="0">
                    <a:lnT w="9525">
                      <a:solidFill>
                        <a:srgbClr val="9E9E9E"/>
                      </a:solidFill>
                      <a:prstDash val="solid"/>
                    </a:lnT>
                  </a:tcPr>
                </a:tc>
                <a:tc>
                  <a:txBody>
                    <a:bodyPr/>
                    <a:lstStyle/>
                    <a:p>
                      <a:pPr>
                        <a:lnSpc>
                          <a:spcPct val="100000"/>
                        </a:lnSpc>
                      </a:pPr>
                      <a:endParaRPr sz="1200">
                        <a:latin typeface="Times New Roman"/>
                        <a:cs typeface="Times New Roman"/>
                      </a:endParaRPr>
                    </a:p>
                  </a:txBody>
                  <a:tcPr marL="0" marR="0" marT="0" marB="0">
                    <a:lnR w="9525">
                      <a:solidFill>
                        <a:srgbClr val="9E9E9E"/>
                      </a:solidFill>
                      <a:prstDash val="solid"/>
                    </a:lnR>
                    <a:lnT w="9525">
                      <a:solidFill>
                        <a:srgbClr val="9E9E9E"/>
                      </a:solidFill>
                      <a:prstDash val="solid"/>
                    </a:lnT>
                  </a:tcPr>
                </a:tc>
                <a:tc>
                  <a:txBody>
                    <a:bodyPr/>
                    <a:lstStyle/>
                    <a:p>
                      <a:pPr marL="92075" marR="305435">
                        <a:lnSpc>
                          <a:spcPct val="100000"/>
                        </a:lnSpc>
                        <a:spcBef>
                          <a:spcPts val="650"/>
                        </a:spcBef>
                      </a:pPr>
                      <a:r>
                        <a:rPr sz="1200" b="1" spc="-5" dirty="0">
                          <a:latin typeface="Calibri"/>
                          <a:cs typeface="Calibri"/>
                        </a:rPr>
                        <a:t>Graphic Info: </a:t>
                      </a:r>
                      <a:r>
                        <a:rPr sz="1200" spc="-5" dirty="0">
                          <a:latin typeface="Calibri"/>
                          <a:cs typeface="Calibri"/>
                        </a:rPr>
                        <a:t>Animate </a:t>
                      </a:r>
                      <a:r>
                        <a:rPr sz="1200" dirty="0">
                          <a:latin typeface="Calibri"/>
                          <a:cs typeface="Calibri"/>
                        </a:rPr>
                        <a:t>this </a:t>
                      </a:r>
                      <a:r>
                        <a:rPr sz="1200" spc="-5" dirty="0">
                          <a:latin typeface="Calibri"/>
                          <a:cs typeface="Calibri"/>
                        </a:rPr>
                        <a:t>picture into </a:t>
                      </a:r>
                      <a:r>
                        <a:rPr sz="1200" dirty="0">
                          <a:latin typeface="Calibri"/>
                          <a:cs typeface="Calibri"/>
                        </a:rPr>
                        <a:t>the </a:t>
                      </a:r>
                      <a:r>
                        <a:rPr sz="1200" spc="-260" dirty="0">
                          <a:latin typeface="Calibri"/>
                          <a:cs typeface="Calibri"/>
                        </a:rPr>
                        <a:t> </a:t>
                      </a:r>
                      <a:r>
                        <a:rPr sz="1200" spc="-5" dirty="0">
                          <a:latin typeface="Calibri"/>
                          <a:cs typeface="Calibri"/>
                        </a:rPr>
                        <a:t>screen</a:t>
                      </a:r>
                      <a:r>
                        <a:rPr sz="1200" spc="-10" dirty="0">
                          <a:latin typeface="Calibri"/>
                          <a:cs typeface="Calibri"/>
                        </a:rPr>
                        <a:t> </a:t>
                      </a:r>
                      <a:r>
                        <a:rPr sz="1200" spc="-5" dirty="0">
                          <a:latin typeface="Calibri"/>
                          <a:cs typeface="Calibri"/>
                        </a:rPr>
                        <a:t>while</a:t>
                      </a:r>
                      <a:r>
                        <a:rPr sz="1200" spc="5" dirty="0">
                          <a:latin typeface="Calibri"/>
                          <a:cs typeface="Calibri"/>
                        </a:rPr>
                        <a:t> </a:t>
                      </a:r>
                      <a:r>
                        <a:rPr sz="1200" dirty="0">
                          <a:latin typeface="Calibri"/>
                          <a:cs typeface="Calibri"/>
                        </a:rPr>
                        <a:t>the</a:t>
                      </a:r>
                      <a:r>
                        <a:rPr sz="1200" spc="-20" dirty="0">
                          <a:latin typeface="Calibri"/>
                          <a:cs typeface="Calibri"/>
                        </a:rPr>
                        <a:t> </a:t>
                      </a:r>
                      <a:r>
                        <a:rPr sz="1200" spc="-10" dirty="0">
                          <a:latin typeface="Calibri"/>
                          <a:cs typeface="Calibri"/>
                        </a:rPr>
                        <a:t>narrator</a:t>
                      </a:r>
                      <a:r>
                        <a:rPr sz="1200" spc="-35" dirty="0">
                          <a:latin typeface="Calibri"/>
                          <a:cs typeface="Calibri"/>
                        </a:rPr>
                        <a:t> </a:t>
                      </a:r>
                      <a:r>
                        <a:rPr sz="1200" dirty="0">
                          <a:latin typeface="Calibri"/>
                          <a:cs typeface="Calibri"/>
                        </a:rPr>
                        <a:t>is </a:t>
                      </a:r>
                      <a:r>
                        <a:rPr sz="1200" spc="-5" dirty="0">
                          <a:latin typeface="Calibri"/>
                          <a:cs typeface="Calibri"/>
                        </a:rPr>
                        <a:t>speaking.</a:t>
                      </a:r>
                      <a:endParaRPr lang="en-IN" sz="1200" spc="-5" dirty="0">
                        <a:latin typeface="Calibri"/>
                        <a:cs typeface="Calibri"/>
                      </a:endParaRPr>
                    </a:p>
                    <a:p>
                      <a:pPr marL="92075" marR="305435">
                        <a:lnSpc>
                          <a:spcPct val="100000"/>
                        </a:lnSpc>
                        <a:spcBef>
                          <a:spcPts val="650"/>
                        </a:spcBef>
                      </a:pPr>
                      <a:endParaRPr lang="en-IN" sz="1200" spc="-5" dirty="0">
                        <a:latin typeface="Calibri"/>
                        <a:cs typeface="Calibri"/>
                      </a:endParaRPr>
                    </a:p>
                    <a:p>
                      <a:pPr marL="92075" marR="305435">
                        <a:lnSpc>
                          <a:spcPct val="100000"/>
                        </a:lnSpc>
                        <a:spcBef>
                          <a:spcPts val="650"/>
                        </a:spcBef>
                      </a:pPr>
                      <a:r>
                        <a:rPr lang="en-US" sz="1000" b="0" i="0" kern="1200" dirty="0">
                          <a:solidFill>
                            <a:schemeClr val="tx1"/>
                          </a:solidFill>
                          <a:effectLst/>
                          <a:latin typeface="+mn-lt"/>
                          <a:ea typeface="+mn-ea"/>
                          <a:cs typeface="+mn-cs"/>
                        </a:rPr>
                        <a:t>(Image of a calm person symbolizing composure and tranquility)</a:t>
                      </a:r>
                      <a:endParaRPr sz="1000" dirty="0">
                        <a:latin typeface="+mn-lt"/>
                        <a:cs typeface="Calibri"/>
                      </a:endParaRPr>
                    </a:p>
                  </a:txBody>
                  <a:tcPr marL="0" marR="0" marT="82550" marB="0">
                    <a:lnL w="9525">
                      <a:solidFill>
                        <a:srgbClr val="9E9E9E"/>
                      </a:solidFill>
                      <a:prstDash val="solid"/>
                    </a:lnL>
                    <a:lnT w="9525">
                      <a:solidFill>
                        <a:srgbClr val="9E9E9E"/>
                      </a:solidFill>
                      <a:prstDash val="solid"/>
                    </a:lnT>
                    <a:lnB w="9525">
                      <a:solidFill>
                        <a:srgbClr val="9E9E9E"/>
                      </a:solidFill>
                      <a:prstDash val="solid"/>
                    </a:lnB>
                  </a:tcPr>
                </a:tc>
                <a:extLst>
                  <a:ext uri="{0D108BD9-81ED-4DB2-BD59-A6C34878D82A}">
                    <a16:rowId xmlns:a16="http://schemas.microsoft.com/office/drawing/2014/main" val="10001"/>
                  </a:ext>
                </a:extLst>
              </a:tr>
              <a:tr h="867918">
                <a:tc>
                  <a:txBody>
                    <a:bodyPr/>
                    <a:lstStyle/>
                    <a:p>
                      <a:pPr>
                        <a:lnSpc>
                          <a:spcPct val="100000"/>
                        </a:lnSpc>
                      </a:pPr>
                      <a:endParaRPr sz="1200">
                        <a:latin typeface="Times New Roman"/>
                        <a:cs typeface="Times New Roman"/>
                      </a:endParaRPr>
                    </a:p>
                  </a:txBody>
                  <a:tcPr marL="0" marR="0" marT="0" marB="0"/>
                </a:tc>
                <a:tc>
                  <a:txBody>
                    <a:bodyPr/>
                    <a:lstStyle/>
                    <a:p>
                      <a:pPr>
                        <a:lnSpc>
                          <a:spcPct val="100000"/>
                        </a:lnSpc>
                      </a:pPr>
                      <a:endParaRPr sz="1200" dirty="0">
                        <a:latin typeface="Times New Roman"/>
                        <a:cs typeface="Times New Roman"/>
                      </a:endParaRPr>
                    </a:p>
                  </a:txBody>
                  <a:tcPr marL="0" marR="0" marT="0" marB="0">
                    <a:lnR w="9525">
                      <a:solidFill>
                        <a:srgbClr val="9E9E9E"/>
                      </a:solidFill>
                      <a:prstDash val="solid"/>
                    </a:lnR>
                  </a:tcPr>
                </a:tc>
                <a:tc>
                  <a:txBody>
                    <a:bodyPr/>
                    <a:lstStyle/>
                    <a:p>
                      <a:pPr marL="92075" marR="178435">
                        <a:lnSpc>
                          <a:spcPct val="100000"/>
                        </a:lnSpc>
                        <a:spcBef>
                          <a:spcPts val="650"/>
                        </a:spcBef>
                      </a:pPr>
                      <a:r>
                        <a:rPr sz="1200" b="1" spc="-10" dirty="0">
                          <a:latin typeface="Calibri"/>
                          <a:cs typeface="Calibri"/>
                        </a:rPr>
                        <a:t>Navigation:</a:t>
                      </a:r>
                      <a:r>
                        <a:rPr sz="1200" b="1" spc="-5" dirty="0">
                          <a:latin typeface="Calibri"/>
                          <a:cs typeface="Calibri"/>
                        </a:rPr>
                        <a:t> </a:t>
                      </a:r>
                      <a:r>
                        <a:rPr sz="1200" spc="-5" dirty="0">
                          <a:latin typeface="Calibri"/>
                          <a:cs typeface="Calibri"/>
                        </a:rPr>
                        <a:t>On </a:t>
                      </a:r>
                      <a:r>
                        <a:rPr sz="1200" dirty="0">
                          <a:latin typeface="Calibri"/>
                          <a:cs typeface="Calibri"/>
                        </a:rPr>
                        <a:t>the </a:t>
                      </a:r>
                      <a:r>
                        <a:rPr sz="1200" spc="-5" dirty="0">
                          <a:latin typeface="Calibri"/>
                          <a:cs typeface="Calibri"/>
                        </a:rPr>
                        <a:t>bottom of </a:t>
                      </a:r>
                      <a:r>
                        <a:rPr sz="1200" dirty="0">
                          <a:latin typeface="Calibri"/>
                          <a:cs typeface="Calibri"/>
                        </a:rPr>
                        <a:t>this </a:t>
                      </a:r>
                      <a:r>
                        <a:rPr sz="1200" spc="-5" dirty="0">
                          <a:latin typeface="Calibri"/>
                          <a:cs typeface="Calibri"/>
                        </a:rPr>
                        <a:t>page, </a:t>
                      </a:r>
                      <a:r>
                        <a:rPr sz="1200" dirty="0">
                          <a:latin typeface="Calibri"/>
                          <a:cs typeface="Calibri"/>
                        </a:rPr>
                        <a:t>put </a:t>
                      </a:r>
                      <a:r>
                        <a:rPr sz="1200" spc="-260" dirty="0">
                          <a:latin typeface="Calibri"/>
                          <a:cs typeface="Calibri"/>
                        </a:rPr>
                        <a:t> </a:t>
                      </a:r>
                      <a:r>
                        <a:rPr sz="1200" dirty="0">
                          <a:latin typeface="Calibri"/>
                          <a:cs typeface="Calibri"/>
                        </a:rPr>
                        <a:t>the</a:t>
                      </a:r>
                      <a:r>
                        <a:rPr sz="1200" spc="-25" dirty="0">
                          <a:latin typeface="Calibri"/>
                          <a:cs typeface="Calibri"/>
                        </a:rPr>
                        <a:t> </a:t>
                      </a:r>
                      <a:r>
                        <a:rPr sz="1200" spc="-10" dirty="0">
                          <a:latin typeface="Calibri"/>
                          <a:cs typeface="Calibri"/>
                        </a:rPr>
                        <a:t>arrow </a:t>
                      </a:r>
                      <a:r>
                        <a:rPr sz="1200" spc="-5" dirty="0">
                          <a:latin typeface="Calibri"/>
                          <a:cs typeface="Calibri"/>
                        </a:rPr>
                        <a:t>button</a:t>
                      </a:r>
                      <a:r>
                        <a:rPr sz="1200" spc="-45" dirty="0">
                          <a:latin typeface="Calibri"/>
                          <a:cs typeface="Calibri"/>
                        </a:rPr>
                        <a:t> </a:t>
                      </a:r>
                      <a:r>
                        <a:rPr sz="1200" spc="-5" dirty="0">
                          <a:latin typeface="Calibri"/>
                          <a:cs typeface="Calibri"/>
                        </a:rPr>
                        <a:t>to</a:t>
                      </a:r>
                      <a:r>
                        <a:rPr sz="1200" dirty="0">
                          <a:latin typeface="Calibri"/>
                          <a:cs typeface="Calibri"/>
                        </a:rPr>
                        <a:t> </a:t>
                      </a:r>
                      <a:r>
                        <a:rPr sz="1200" spc="-10" dirty="0">
                          <a:latin typeface="Calibri"/>
                          <a:cs typeface="Calibri"/>
                        </a:rPr>
                        <a:t>navigate</a:t>
                      </a:r>
                      <a:r>
                        <a:rPr sz="1200" spc="-25" dirty="0">
                          <a:latin typeface="Calibri"/>
                          <a:cs typeface="Calibri"/>
                        </a:rPr>
                        <a:t> </a:t>
                      </a:r>
                      <a:r>
                        <a:rPr sz="1200" dirty="0">
                          <a:latin typeface="Calibri"/>
                          <a:cs typeface="Calibri"/>
                        </a:rPr>
                        <a:t>the</a:t>
                      </a:r>
                      <a:r>
                        <a:rPr sz="1200" spc="-25" dirty="0">
                          <a:latin typeface="Calibri"/>
                          <a:cs typeface="Calibri"/>
                        </a:rPr>
                        <a:t> </a:t>
                      </a:r>
                      <a:r>
                        <a:rPr sz="1200" spc="-10" dirty="0">
                          <a:latin typeface="Calibri"/>
                          <a:cs typeface="Calibri"/>
                        </a:rPr>
                        <a:t>course</a:t>
                      </a:r>
                      <a:endParaRPr sz="1200" dirty="0">
                        <a:latin typeface="Calibri"/>
                        <a:cs typeface="Calibri"/>
                      </a:endParaRPr>
                    </a:p>
                  </a:txBody>
                  <a:tcPr marL="0" marR="0" marT="82550" marB="0">
                    <a:lnL w="9525">
                      <a:solidFill>
                        <a:srgbClr val="9E9E9E"/>
                      </a:solidFill>
                      <a:prstDash val="solid"/>
                    </a:lnL>
                    <a:lnT w="9525">
                      <a:solidFill>
                        <a:srgbClr val="9E9E9E"/>
                      </a:solidFill>
                      <a:prstDash val="solid"/>
                    </a:lnT>
                    <a:lnB w="9525">
                      <a:solidFill>
                        <a:srgbClr val="9E9E9E"/>
                      </a:solidFill>
                      <a:prstDash val="solid"/>
                    </a:lnB>
                  </a:tcPr>
                </a:tc>
                <a:extLst>
                  <a:ext uri="{0D108BD9-81ED-4DB2-BD59-A6C34878D82A}">
                    <a16:rowId xmlns:a16="http://schemas.microsoft.com/office/drawing/2014/main" val="10002"/>
                  </a:ext>
                </a:extLst>
              </a:tr>
              <a:tr h="579882">
                <a:tc>
                  <a:txBody>
                    <a:bodyPr/>
                    <a:lstStyle/>
                    <a:p>
                      <a:pPr>
                        <a:lnSpc>
                          <a:spcPct val="100000"/>
                        </a:lnSpc>
                      </a:pPr>
                      <a:endParaRPr sz="1200">
                        <a:latin typeface="Times New Roman"/>
                        <a:cs typeface="Times New Roman"/>
                      </a:endParaRPr>
                    </a:p>
                  </a:txBody>
                  <a:tcPr marL="0" marR="0" marT="0" marB="0">
                    <a:lnB w="9525">
                      <a:solidFill>
                        <a:srgbClr val="9E9E9E"/>
                      </a:solidFill>
                      <a:prstDash val="solid"/>
                    </a:lnB>
                  </a:tcPr>
                </a:tc>
                <a:tc>
                  <a:txBody>
                    <a:bodyPr/>
                    <a:lstStyle/>
                    <a:p>
                      <a:pPr>
                        <a:lnSpc>
                          <a:spcPct val="100000"/>
                        </a:lnSpc>
                      </a:pPr>
                      <a:endParaRPr sz="1200">
                        <a:latin typeface="Times New Roman"/>
                        <a:cs typeface="Times New Roman"/>
                      </a:endParaRPr>
                    </a:p>
                  </a:txBody>
                  <a:tcPr marL="0" marR="0" marT="0" marB="0">
                    <a:lnR w="9525">
                      <a:solidFill>
                        <a:srgbClr val="9E9E9E"/>
                      </a:solidFill>
                      <a:prstDash val="solid"/>
                    </a:lnR>
                    <a:lnB w="9525">
                      <a:solidFill>
                        <a:srgbClr val="9E9E9E"/>
                      </a:solidFill>
                      <a:prstDash val="solid"/>
                    </a:lnB>
                  </a:tcPr>
                </a:tc>
                <a:tc>
                  <a:txBody>
                    <a:bodyPr/>
                    <a:lstStyle/>
                    <a:p>
                      <a:pPr marL="92075">
                        <a:lnSpc>
                          <a:spcPct val="100000"/>
                        </a:lnSpc>
                        <a:spcBef>
                          <a:spcPts val="655"/>
                        </a:spcBef>
                      </a:pPr>
                      <a:r>
                        <a:rPr sz="1200" b="1" spc="-10" dirty="0">
                          <a:latin typeface="Calibri"/>
                          <a:cs typeface="Calibri"/>
                        </a:rPr>
                        <a:t>Reviewers</a:t>
                      </a:r>
                      <a:r>
                        <a:rPr sz="1200" b="1" spc="-50" dirty="0">
                          <a:latin typeface="Calibri"/>
                          <a:cs typeface="Calibri"/>
                        </a:rPr>
                        <a:t> </a:t>
                      </a:r>
                      <a:r>
                        <a:rPr sz="1200" b="1" spc="-5" dirty="0">
                          <a:latin typeface="Calibri"/>
                          <a:cs typeface="Calibri"/>
                        </a:rPr>
                        <a:t>Comments:</a:t>
                      </a:r>
                      <a:endParaRPr sz="1200">
                        <a:latin typeface="Calibri"/>
                        <a:cs typeface="Calibri"/>
                      </a:endParaRPr>
                    </a:p>
                  </a:txBody>
                  <a:tcPr marL="0" marR="0" marT="83185" marB="0">
                    <a:lnL w="9525">
                      <a:solidFill>
                        <a:srgbClr val="9E9E9E"/>
                      </a:solidFill>
                      <a:prstDash val="solid"/>
                    </a:lnL>
                    <a:lnT w="9525">
                      <a:solidFill>
                        <a:srgbClr val="9E9E9E"/>
                      </a:solidFill>
                      <a:prstDash val="solid"/>
                    </a:lnT>
                    <a:lnB w="9525">
                      <a:solidFill>
                        <a:srgbClr val="9E9E9E"/>
                      </a:solidFill>
                      <a:prstDash val="solid"/>
                    </a:lnB>
                  </a:tcPr>
                </a:tc>
                <a:extLst>
                  <a:ext uri="{0D108BD9-81ED-4DB2-BD59-A6C34878D82A}">
                    <a16:rowId xmlns:a16="http://schemas.microsoft.com/office/drawing/2014/main" val="10003"/>
                  </a:ext>
                </a:extLst>
              </a:tr>
              <a:tr h="1337560">
                <a:tc gridSpan="3">
                  <a:txBody>
                    <a:bodyPr/>
                    <a:lstStyle/>
                    <a:p>
                      <a:pPr marL="91440" marR="276225">
                        <a:lnSpc>
                          <a:spcPct val="100000"/>
                        </a:lnSpc>
                        <a:spcBef>
                          <a:spcPts val="655"/>
                        </a:spcBef>
                      </a:pPr>
                      <a:r>
                        <a:rPr sz="1200" b="1" spc="-20" dirty="0">
                          <a:latin typeface="+mn-lt"/>
                          <a:cs typeface="Calibri"/>
                        </a:rPr>
                        <a:t>Text/Audio:</a:t>
                      </a:r>
                      <a:r>
                        <a:rPr lang="en-IN" sz="1200" b="1" spc="-20" dirty="0">
                          <a:latin typeface="+mn-lt"/>
                          <a:cs typeface="Calibri"/>
                        </a:rPr>
                        <a:t> </a:t>
                      </a:r>
                      <a:r>
                        <a:rPr lang="en-US" sz="1100" b="0" i="0" kern="1200" dirty="0">
                          <a:solidFill>
                            <a:schemeClr val="tx1"/>
                          </a:solidFill>
                          <a:effectLst/>
                          <a:latin typeface="+mn-lt"/>
                          <a:ea typeface="+mn-ea"/>
                          <a:cs typeface="+mn-cs"/>
                        </a:rPr>
                        <a:t>One of the fundamental steps in dealing with angry customers is to remain calm throughout the interaction. When faced with an angry customer, it's natural to feel a surge of emotions—frustration, annoyance, or even defensiveness. However, responding with hostility or matching the customer's anger will only escalate the situation.</a:t>
                      </a:r>
                    </a:p>
                    <a:p>
                      <a:pPr marL="91440" marR="276225">
                        <a:lnSpc>
                          <a:spcPct val="100000"/>
                        </a:lnSpc>
                        <a:spcBef>
                          <a:spcPts val="655"/>
                        </a:spcBef>
                      </a:pPr>
                      <a:r>
                        <a:rPr lang="en-US" sz="1100" b="0" i="0" kern="1200" dirty="0">
                          <a:solidFill>
                            <a:schemeClr val="tx1"/>
                          </a:solidFill>
                          <a:effectLst/>
                          <a:latin typeface="+mn-lt"/>
                          <a:ea typeface="+mn-ea"/>
                          <a:cs typeface="+mn-cs"/>
                        </a:rPr>
                        <a:t>Remember, staying calm is the first step in transforming an angry customer into a satisfied one. Let's continue to the next step, where we will explore the significance of not taking customer complaints personally.</a:t>
                      </a:r>
                    </a:p>
                    <a:p>
                      <a:pPr marL="91440" marR="276225">
                        <a:lnSpc>
                          <a:spcPct val="100000"/>
                        </a:lnSpc>
                        <a:spcBef>
                          <a:spcPts val="655"/>
                        </a:spcBef>
                      </a:pPr>
                      <a:r>
                        <a:rPr lang="en-US" sz="1100" b="0" i="0" kern="1200" dirty="0">
                          <a:solidFill>
                            <a:schemeClr val="tx1"/>
                          </a:solidFill>
                          <a:effectLst/>
                          <a:latin typeface="+mn-lt"/>
                          <a:ea typeface="+mn-ea"/>
                          <a:cs typeface="+mn-cs"/>
                        </a:rPr>
                        <a:t>Let's continue to the next step, where we will explore the significance of not taking customer complaints personally.</a:t>
                      </a:r>
                      <a:endParaRPr sz="1100" dirty="0">
                        <a:latin typeface="+mn-lt"/>
                        <a:cs typeface="Calibri"/>
                      </a:endParaRPr>
                    </a:p>
                  </a:txBody>
                  <a:tcPr marL="0" marR="0" marT="83185" marB="0">
                    <a:lnT w="9525">
                      <a:solidFill>
                        <a:srgbClr val="9E9E9E"/>
                      </a:solidFill>
                      <a:prstDash val="solid"/>
                    </a:lnT>
                  </a:tcPr>
                </a:tc>
                <a:tc hMerge="1">
                  <a:txBody>
                    <a:bodyPr/>
                    <a:lstStyle/>
                    <a:p>
                      <a:endParaRPr/>
                    </a:p>
                  </a:txBody>
                  <a:tcPr marL="0" marR="0" marT="0" marB="0"/>
                </a:tc>
                <a:tc hMerge="1">
                  <a:txBody>
                    <a:bodyPr/>
                    <a:lstStyle/>
                    <a:p>
                      <a:endParaRPr/>
                    </a:p>
                  </a:txBody>
                  <a:tcPr marL="0" marR="0" marT="0" marB="0"/>
                </a:tc>
                <a:extLst>
                  <a:ext uri="{0D108BD9-81ED-4DB2-BD59-A6C34878D82A}">
                    <a16:rowId xmlns:a16="http://schemas.microsoft.com/office/drawing/2014/main" val="10004"/>
                  </a:ext>
                </a:extLst>
              </a:tr>
            </a:tbl>
          </a:graphicData>
        </a:graphic>
      </p:graphicFrame>
      <p:grpSp>
        <p:nvGrpSpPr>
          <p:cNvPr id="3" name="object 3"/>
          <p:cNvGrpSpPr/>
          <p:nvPr/>
        </p:nvGrpSpPr>
        <p:grpSpPr>
          <a:xfrm>
            <a:off x="0" y="0"/>
            <a:ext cx="9144000" cy="5148580"/>
            <a:chOff x="0" y="0"/>
            <a:chExt cx="9144000" cy="5148580"/>
          </a:xfrm>
        </p:grpSpPr>
        <p:sp>
          <p:nvSpPr>
            <p:cNvPr id="4" name="object 4"/>
            <p:cNvSpPr/>
            <p:nvPr/>
          </p:nvSpPr>
          <p:spPr>
            <a:xfrm>
              <a:off x="3047" y="4800599"/>
              <a:ext cx="9141460" cy="342900"/>
            </a:xfrm>
            <a:custGeom>
              <a:avLst/>
              <a:gdLst/>
              <a:ahLst/>
              <a:cxnLst/>
              <a:rect l="l" t="t" r="r" b="b"/>
              <a:pathLst>
                <a:path w="9141460" h="342900">
                  <a:moveTo>
                    <a:pt x="9140952" y="0"/>
                  </a:moveTo>
                  <a:lnTo>
                    <a:pt x="0" y="0"/>
                  </a:lnTo>
                  <a:lnTo>
                    <a:pt x="0" y="342900"/>
                  </a:lnTo>
                  <a:lnTo>
                    <a:pt x="9140952" y="342900"/>
                  </a:lnTo>
                  <a:lnTo>
                    <a:pt x="9140952" y="0"/>
                  </a:lnTo>
                  <a:close/>
                </a:path>
              </a:pathLst>
            </a:custGeom>
            <a:solidFill>
              <a:srgbClr val="BC572C"/>
            </a:solidFill>
          </p:spPr>
          <p:txBody>
            <a:bodyPr wrap="square" lIns="0" tIns="0" rIns="0" bIns="0" rtlCol="0"/>
            <a:lstStyle/>
            <a:p>
              <a:endParaRPr/>
            </a:p>
          </p:txBody>
        </p:sp>
        <p:sp>
          <p:nvSpPr>
            <p:cNvPr id="5" name="object 5"/>
            <p:cNvSpPr/>
            <p:nvPr/>
          </p:nvSpPr>
          <p:spPr>
            <a:xfrm>
              <a:off x="0" y="4750308"/>
              <a:ext cx="9141460" cy="48895"/>
            </a:xfrm>
            <a:custGeom>
              <a:avLst/>
              <a:gdLst/>
              <a:ahLst/>
              <a:cxnLst/>
              <a:rect l="l" t="t" r="r" b="b"/>
              <a:pathLst>
                <a:path w="9141460" h="48895">
                  <a:moveTo>
                    <a:pt x="9140952" y="0"/>
                  </a:moveTo>
                  <a:lnTo>
                    <a:pt x="0" y="0"/>
                  </a:lnTo>
                  <a:lnTo>
                    <a:pt x="0" y="48767"/>
                  </a:lnTo>
                  <a:lnTo>
                    <a:pt x="9140952" y="48767"/>
                  </a:lnTo>
                  <a:lnTo>
                    <a:pt x="9140952" y="0"/>
                  </a:lnTo>
                  <a:close/>
                </a:path>
              </a:pathLst>
            </a:custGeom>
            <a:solidFill>
              <a:srgbClr val="E38312"/>
            </a:solidFill>
          </p:spPr>
          <p:txBody>
            <a:bodyPr wrap="square" lIns="0" tIns="0" rIns="0" bIns="0" rtlCol="0"/>
            <a:lstStyle/>
            <a:p>
              <a:endParaRPr/>
            </a:p>
          </p:txBody>
        </p:sp>
        <p:sp>
          <p:nvSpPr>
            <p:cNvPr id="6" name="object 6"/>
            <p:cNvSpPr/>
            <p:nvPr/>
          </p:nvSpPr>
          <p:spPr>
            <a:xfrm>
              <a:off x="20434" y="0"/>
              <a:ext cx="9103360" cy="5143500"/>
            </a:xfrm>
            <a:custGeom>
              <a:avLst/>
              <a:gdLst/>
              <a:ahLst/>
              <a:cxnLst/>
              <a:rect l="l" t="t" r="r" b="b"/>
              <a:pathLst>
                <a:path w="9103360" h="5143500">
                  <a:moveTo>
                    <a:pt x="9525" y="0"/>
                  </a:moveTo>
                  <a:lnTo>
                    <a:pt x="0" y="0"/>
                  </a:lnTo>
                  <a:lnTo>
                    <a:pt x="0" y="5143500"/>
                  </a:lnTo>
                  <a:lnTo>
                    <a:pt x="9525" y="5143500"/>
                  </a:lnTo>
                  <a:lnTo>
                    <a:pt x="9525" y="0"/>
                  </a:lnTo>
                  <a:close/>
                </a:path>
                <a:path w="9103360" h="5143500">
                  <a:moveTo>
                    <a:pt x="9103182" y="0"/>
                  </a:moveTo>
                  <a:lnTo>
                    <a:pt x="9093657" y="0"/>
                  </a:lnTo>
                  <a:lnTo>
                    <a:pt x="9093657" y="5143500"/>
                  </a:lnTo>
                  <a:lnTo>
                    <a:pt x="9103182" y="5143500"/>
                  </a:lnTo>
                  <a:lnTo>
                    <a:pt x="9103182" y="0"/>
                  </a:lnTo>
                  <a:close/>
                </a:path>
              </a:pathLst>
            </a:custGeom>
            <a:solidFill>
              <a:srgbClr val="9E9E9E"/>
            </a:solidFill>
          </p:spPr>
          <p:txBody>
            <a:bodyPr wrap="square" lIns="0" tIns="0" rIns="0" bIns="0" rtlCol="0"/>
            <a:lstStyle/>
            <a:p>
              <a:endParaRPr/>
            </a:p>
          </p:txBody>
        </p:sp>
        <p:sp>
          <p:nvSpPr>
            <p:cNvPr id="7" name="object 7"/>
            <p:cNvSpPr/>
            <p:nvPr/>
          </p:nvSpPr>
          <p:spPr>
            <a:xfrm>
              <a:off x="20438" y="5143496"/>
              <a:ext cx="9103360" cy="0"/>
            </a:xfrm>
            <a:custGeom>
              <a:avLst/>
              <a:gdLst/>
              <a:ahLst/>
              <a:cxnLst/>
              <a:rect l="l" t="t" r="r" b="b"/>
              <a:pathLst>
                <a:path w="9103360">
                  <a:moveTo>
                    <a:pt x="0" y="0"/>
                  </a:moveTo>
                  <a:lnTo>
                    <a:pt x="9103114" y="0"/>
                  </a:lnTo>
                </a:path>
              </a:pathLst>
            </a:custGeom>
            <a:ln w="9525">
              <a:solidFill>
                <a:srgbClr val="9E9E9E"/>
              </a:solidFill>
            </a:ln>
          </p:spPr>
          <p:txBody>
            <a:bodyPr wrap="square" lIns="0" tIns="0" rIns="0" bIns="0" rtlCol="0"/>
            <a:lstStyle/>
            <a:p>
              <a:endParaRPr/>
            </a:p>
          </p:txBody>
        </p:sp>
      </p:grpSp>
      <p:grpSp>
        <p:nvGrpSpPr>
          <p:cNvPr id="15" name="object 7">
            <a:extLst>
              <a:ext uri="{FF2B5EF4-FFF2-40B4-BE49-F238E27FC236}">
                <a16:creationId xmlns:a16="http://schemas.microsoft.com/office/drawing/2014/main" id="{F16E135E-62CD-24B5-0ABA-2B2135F331F2}"/>
              </a:ext>
            </a:extLst>
          </p:cNvPr>
          <p:cNvGrpSpPr/>
          <p:nvPr/>
        </p:nvGrpSpPr>
        <p:grpSpPr>
          <a:xfrm>
            <a:off x="6781800" y="2454910"/>
            <a:ext cx="1093089" cy="233679"/>
            <a:chOff x="6842760" y="2595372"/>
            <a:chExt cx="1093089" cy="233679"/>
          </a:xfrm>
        </p:grpSpPr>
        <p:sp>
          <p:nvSpPr>
            <p:cNvPr id="17" name="object 9">
              <a:extLst>
                <a:ext uri="{FF2B5EF4-FFF2-40B4-BE49-F238E27FC236}">
                  <a16:creationId xmlns:a16="http://schemas.microsoft.com/office/drawing/2014/main" id="{86806D66-8EC1-658B-100B-CF2B7D209F26}"/>
                </a:ext>
              </a:extLst>
            </p:cNvPr>
            <p:cNvSpPr/>
            <p:nvPr/>
          </p:nvSpPr>
          <p:spPr>
            <a:xfrm>
              <a:off x="7392924" y="2595372"/>
              <a:ext cx="542925" cy="233679"/>
            </a:xfrm>
            <a:custGeom>
              <a:avLst/>
              <a:gdLst/>
              <a:ahLst/>
              <a:cxnLst/>
              <a:rect l="l" t="t" r="r" b="b"/>
              <a:pathLst>
                <a:path w="542925" h="233680">
                  <a:moveTo>
                    <a:pt x="425957" y="0"/>
                  </a:moveTo>
                  <a:lnTo>
                    <a:pt x="425957" y="58292"/>
                  </a:lnTo>
                  <a:lnTo>
                    <a:pt x="0" y="58292"/>
                  </a:lnTo>
                  <a:lnTo>
                    <a:pt x="0" y="174878"/>
                  </a:lnTo>
                  <a:lnTo>
                    <a:pt x="425957" y="174878"/>
                  </a:lnTo>
                  <a:lnTo>
                    <a:pt x="425957" y="233171"/>
                  </a:lnTo>
                  <a:lnTo>
                    <a:pt x="542544" y="116585"/>
                  </a:lnTo>
                  <a:lnTo>
                    <a:pt x="425957" y="0"/>
                  </a:lnTo>
                  <a:close/>
                </a:path>
              </a:pathLst>
            </a:custGeom>
            <a:solidFill>
              <a:srgbClr val="E38312"/>
            </a:solidFill>
          </p:spPr>
          <p:txBody>
            <a:bodyPr wrap="square" lIns="0" tIns="0" rIns="0" bIns="0" rtlCol="0"/>
            <a:lstStyle/>
            <a:p>
              <a:endParaRPr/>
            </a:p>
          </p:txBody>
        </p:sp>
        <p:sp>
          <p:nvSpPr>
            <p:cNvPr id="18" name="object 10">
              <a:extLst>
                <a:ext uri="{FF2B5EF4-FFF2-40B4-BE49-F238E27FC236}">
                  <a16:creationId xmlns:a16="http://schemas.microsoft.com/office/drawing/2014/main" id="{8F3E4B39-93EB-C719-E8A1-F7670CEF7B38}"/>
                </a:ext>
              </a:extLst>
            </p:cNvPr>
            <p:cNvSpPr/>
            <p:nvPr/>
          </p:nvSpPr>
          <p:spPr>
            <a:xfrm>
              <a:off x="7392924" y="2595372"/>
              <a:ext cx="542925" cy="233679"/>
            </a:xfrm>
            <a:custGeom>
              <a:avLst/>
              <a:gdLst/>
              <a:ahLst/>
              <a:cxnLst/>
              <a:rect l="l" t="t" r="r" b="b"/>
              <a:pathLst>
                <a:path w="542925" h="233680">
                  <a:moveTo>
                    <a:pt x="0" y="58292"/>
                  </a:moveTo>
                  <a:lnTo>
                    <a:pt x="425957" y="58292"/>
                  </a:lnTo>
                  <a:lnTo>
                    <a:pt x="425957" y="0"/>
                  </a:lnTo>
                  <a:lnTo>
                    <a:pt x="542544" y="116585"/>
                  </a:lnTo>
                  <a:lnTo>
                    <a:pt x="425957" y="233171"/>
                  </a:lnTo>
                  <a:lnTo>
                    <a:pt x="425957" y="174878"/>
                  </a:lnTo>
                  <a:lnTo>
                    <a:pt x="0" y="174878"/>
                  </a:lnTo>
                  <a:lnTo>
                    <a:pt x="0" y="58292"/>
                  </a:lnTo>
                  <a:close/>
                </a:path>
              </a:pathLst>
            </a:custGeom>
            <a:ln w="15875">
              <a:solidFill>
                <a:srgbClr val="A75F09"/>
              </a:solidFill>
            </a:ln>
          </p:spPr>
          <p:txBody>
            <a:bodyPr wrap="square" lIns="0" tIns="0" rIns="0" bIns="0" rtlCol="0"/>
            <a:lstStyle/>
            <a:p>
              <a:endParaRPr/>
            </a:p>
          </p:txBody>
        </p:sp>
        <p:sp>
          <p:nvSpPr>
            <p:cNvPr id="19" name="object 11">
              <a:extLst>
                <a:ext uri="{FF2B5EF4-FFF2-40B4-BE49-F238E27FC236}">
                  <a16:creationId xmlns:a16="http://schemas.microsoft.com/office/drawing/2014/main" id="{120A9D8D-2749-2BEA-877E-58C799C0034A}"/>
                </a:ext>
              </a:extLst>
            </p:cNvPr>
            <p:cNvSpPr/>
            <p:nvPr/>
          </p:nvSpPr>
          <p:spPr>
            <a:xfrm>
              <a:off x="6842760" y="2595372"/>
              <a:ext cx="494030" cy="233679"/>
            </a:xfrm>
            <a:custGeom>
              <a:avLst/>
              <a:gdLst/>
              <a:ahLst/>
              <a:cxnLst/>
              <a:rect l="l" t="t" r="r" b="b"/>
              <a:pathLst>
                <a:path w="494029" h="233680">
                  <a:moveTo>
                    <a:pt x="116586" y="0"/>
                  </a:moveTo>
                  <a:lnTo>
                    <a:pt x="0" y="116585"/>
                  </a:lnTo>
                  <a:lnTo>
                    <a:pt x="116586" y="233171"/>
                  </a:lnTo>
                  <a:lnTo>
                    <a:pt x="116586" y="174878"/>
                  </a:lnTo>
                  <a:lnTo>
                    <a:pt x="493775" y="174878"/>
                  </a:lnTo>
                  <a:lnTo>
                    <a:pt x="493775" y="58292"/>
                  </a:lnTo>
                  <a:lnTo>
                    <a:pt x="116586" y="58292"/>
                  </a:lnTo>
                  <a:lnTo>
                    <a:pt x="116586" y="0"/>
                  </a:lnTo>
                  <a:close/>
                </a:path>
              </a:pathLst>
            </a:custGeom>
            <a:solidFill>
              <a:srgbClr val="E38312"/>
            </a:solidFill>
          </p:spPr>
          <p:txBody>
            <a:bodyPr wrap="square" lIns="0" tIns="0" rIns="0" bIns="0" rtlCol="0"/>
            <a:lstStyle/>
            <a:p>
              <a:endParaRPr/>
            </a:p>
          </p:txBody>
        </p:sp>
        <p:sp>
          <p:nvSpPr>
            <p:cNvPr id="20" name="object 12">
              <a:extLst>
                <a:ext uri="{FF2B5EF4-FFF2-40B4-BE49-F238E27FC236}">
                  <a16:creationId xmlns:a16="http://schemas.microsoft.com/office/drawing/2014/main" id="{4CC50DBE-6980-4A7F-BCE6-0A376B153D21}"/>
                </a:ext>
              </a:extLst>
            </p:cNvPr>
            <p:cNvSpPr/>
            <p:nvPr/>
          </p:nvSpPr>
          <p:spPr>
            <a:xfrm>
              <a:off x="6842760" y="2595372"/>
              <a:ext cx="494030" cy="233679"/>
            </a:xfrm>
            <a:custGeom>
              <a:avLst/>
              <a:gdLst/>
              <a:ahLst/>
              <a:cxnLst/>
              <a:rect l="l" t="t" r="r" b="b"/>
              <a:pathLst>
                <a:path w="494029" h="233680">
                  <a:moveTo>
                    <a:pt x="0" y="116585"/>
                  </a:moveTo>
                  <a:lnTo>
                    <a:pt x="116586" y="0"/>
                  </a:lnTo>
                  <a:lnTo>
                    <a:pt x="116586" y="58292"/>
                  </a:lnTo>
                  <a:lnTo>
                    <a:pt x="493775" y="58292"/>
                  </a:lnTo>
                  <a:lnTo>
                    <a:pt x="493775" y="174878"/>
                  </a:lnTo>
                  <a:lnTo>
                    <a:pt x="116586" y="174878"/>
                  </a:lnTo>
                  <a:lnTo>
                    <a:pt x="116586" y="233171"/>
                  </a:lnTo>
                  <a:lnTo>
                    <a:pt x="0" y="116585"/>
                  </a:lnTo>
                  <a:close/>
                </a:path>
              </a:pathLst>
            </a:custGeom>
            <a:ln w="15875">
              <a:solidFill>
                <a:srgbClr val="A75F09"/>
              </a:solidFill>
            </a:ln>
          </p:spPr>
          <p:txBody>
            <a:bodyPr wrap="square" lIns="0" tIns="0" rIns="0" bIns="0" rtlCol="0"/>
            <a:lstStyle/>
            <a:p>
              <a:endParaRPr/>
            </a:p>
          </p:txBody>
        </p:sp>
      </p:grpSp>
      <p:pic>
        <p:nvPicPr>
          <p:cNvPr id="16" name="Picture 15">
            <a:extLst>
              <a:ext uri="{FF2B5EF4-FFF2-40B4-BE49-F238E27FC236}">
                <a16:creationId xmlns:a16="http://schemas.microsoft.com/office/drawing/2014/main" id="{BE45C73F-18E6-2E2F-615D-6424A5831E8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0600" y="590550"/>
            <a:ext cx="4038600" cy="2692400"/>
          </a:xfrm>
          <a:prstGeom prst="rect">
            <a:avLst/>
          </a:prstGeom>
        </p:spPr>
      </p:pic>
    </p:spTree>
    <p:extLst>
      <p:ext uri="{BB962C8B-B14F-4D97-AF65-F5344CB8AC3E}">
        <p14:creationId xmlns:p14="http://schemas.microsoft.com/office/powerpoint/2010/main" val="14208344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2" name="object 2"/>
          <p:cNvGraphicFramePr>
            <a:graphicFrameLocks noGrp="1"/>
          </p:cNvGraphicFramePr>
          <p:nvPr>
            <p:extLst>
              <p:ext uri="{D42A27DB-BD31-4B8C-83A1-F6EECF244321}">
                <p14:modId xmlns:p14="http://schemas.microsoft.com/office/powerpoint/2010/main" val="2056796622"/>
              </p:ext>
            </p:extLst>
          </p:nvPr>
        </p:nvGraphicFramePr>
        <p:xfrm>
          <a:off x="-4915" y="14225"/>
          <a:ext cx="9094470" cy="4967599"/>
        </p:xfrm>
        <a:graphic>
          <a:graphicData uri="http://schemas.openxmlformats.org/drawingml/2006/table">
            <a:tbl>
              <a:tblPr firstRow="1" bandRow="1">
                <a:tableStyleId>{2D5ABB26-0587-4C30-8999-92F81FD0307C}</a:tableStyleId>
              </a:tblPr>
              <a:tblGrid>
                <a:gridCol w="2976715">
                  <a:extLst>
                    <a:ext uri="{9D8B030D-6E8A-4147-A177-3AD203B41FA5}">
                      <a16:colId xmlns:a16="http://schemas.microsoft.com/office/drawing/2014/main" val="20000"/>
                    </a:ext>
                  </a:extLst>
                </a:gridCol>
                <a:gridCol w="3082455">
                  <a:extLst>
                    <a:ext uri="{9D8B030D-6E8A-4147-A177-3AD203B41FA5}">
                      <a16:colId xmlns:a16="http://schemas.microsoft.com/office/drawing/2014/main" val="20001"/>
                    </a:ext>
                  </a:extLst>
                </a:gridCol>
                <a:gridCol w="3035300">
                  <a:extLst>
                    <a:ext uri="{9D8B030D-6E8A-4147-A177-3AD203B41FA5}">
                      <a16:colId xmlns:a16="http://schemas.microsoft.com/office/drawing/2014/main" val="20002"/>
                    </a:ext>
                  </a:extLst>
                </a:gridCol>
              </a:tblGrid>
              <a:tr h="347725">
                <a:tc>
                  <a:txBody>
                    <a:bodyPr/>
                    <a:lstStyle/>
                    <a:p>
                      <a:pPr marL="91440">
                        <a:lnSpc>
                          <a:spcPct val="100000"/>
                        </a:lnSpc>
                        <a:spcBef>
                          <a:spcPts val="645"/>
                        </a:spcBef>
                      </a:pPr>
                      <a:r>
                        <a:rPr sz="1100" b="1" spc="-5" dirty="0">
                          <a:latin typeface="Calibri"/>
                          <a:cs typeface="Calibri"/>
                        </a:rPr>
                        <a:t>Project</a:t>
                      </a:r>
                      <a:r>
                        <a:rPr sz="1100" b="1" spc="-30" dirty="0">
                          <a:latin typeface="Calibri"/>
                          <a:cs typeface="Calibri"/>
                        </a:rPr>
                        <a:t> </a:t>
                      </a:r>
                      <a:r>
                        <a:rPr sz="1100" b="1" dirty="0">
                          <a:latin typeface="Calibri"/>
                          <a:cs typeface="Calibri"/>
                        </a:rPr>
                        <a:t>Title:</a:t>
                      </a:r>
                      <a:r>
                        <a:rPr lang="en-IN" sz="1100" b="1" dirty="0">
                          <a:latin typeface="Calibri"/>
                          <a:cs typeface="Calibri"/>
                        </a:rPr>
                        <a:t> </a:t>
                      </a:r>
                      <a:r>
                        <a:rPr lang="en-IN" sz="1100" b="1" kern="1200" dirty="0">
                          <a:solidFill>
                            <a:schemeClr val="tx1"/>
                          </a:solidFill>
                          <a:effectLst/>
                          <a:latin typeface="+mn-lt"/>
                          <a:ea typeface="+mn-ea"/>
                          <a:cs typeface="+mn-cs"/>
                        </a:rPr>
                        <a:t>Steps to Deal with Angry Customer</a:t>
                      </a:r>
                      <a:endParaRPr sz="1100" b="1" dirty="0">
                        <a:latin typeface="Calibri"/>
                        <a:cs typeface="Calibri"/>
                      </a:endParaRPr>
                    </a:p>
                  </a:txBody>
                  <a:tcPr marL="0" marR="0" marT="81915" marB="0">
                    <a:lnR w="9525">
                      <a:solidFill>
                        <a:srgbClr val="9E9E9E"/>
                      </a:solidFill>
                      <a:prstDash val="solid"/>
                    </a:lnR>
                    <a:lnT w="9525">
                      <a:solidFill>
                        <a:srgbClr val="9E9E9E"/>
                      </a:solidFill>
                      <a:prstDash val="solid"/>
                    </a:lnT>
                    <a:lnB w="9525">
                      <a:solidFill>
                        <a:srgbClr val="9E9E9E"/>
                      </a:solidFill>
                      <a:prstDash val="solid"/>
                    </a:lnB>
                  </a:tcPr>
                </a:tc>
                <a:tc>
                  <a:txBody>
                    <a:bodyPr/>
                    <a:lstStyle/>
                    <a:p>
                      <a:pPr marL="91440">
                        <a:lnSpc>
                          <a:spcPct val="100000"/>
                        </a:lnSpc>
                        <a:spcBef>
                          <a:spcPts val="645"/>
                        </a:spcBef>
                      </a:pPr>
                      <a:r>
                        <a:rPr sz="1200" b="1" spc="-5" dirty="0">
                          <a:latin typeface="Calibri"/>
                          <a:cs typeface="Calibri"/>
                        </a:rPr>
                        <a:t>Screen</a:t>
                      </a:r>
                      <a:r>
                        <a:rPr sz="1200" b="1" spc="-15" dirty="0">
                          <a:latin typeface="Calibri"/>
                          <a:cs typeface="Calibri"/>
                        </a:rPr>
                        <a:t> </a:t>
                      </a:r>
                      <a:r>
                        <a:rPr sz="1200" b="1" dirty="0">
                          <a:latin typeface="Calibri"/>
                          <a:cs typeface="Calibri"/>
                        </a:rPr>
                        <a:t>Title:</a:t>
                      </a:r>
                      <a:r>
                        <a:rPr lang="en-IN" sz="1200" b="1" spc="-25" dirty="0">
                          <a:latin typeface="Calibri"/>
                          <a:cs typeface="Calibri"/>
                        </a:rPr>
                        <a:t> </a:t>
                      </a:r>
                      <a:r>
                        <a:rPr lang="en-IN" sz="1200" b="1" kern="1200" dirty="0">
                          <a:solidFill>
                            <a:schemeClr val="tx1"/>
                          </a:solidFill>
                          <a:effectLst/>
                          <a:latin typeface="+mn-lt"/>
                          <a:ea typeface="+mn-ea"/>
                          <a:cs typeface="+mn-cs"/>
                        </a:rPr>
                        <a:t>Don't Take It Personally</a:t>
                      </a:r>
                      <a:endParaRPr sz="1200" b="1" dirty="0">
                        <a:latin typeface="Calibri"/>
                        <a:cs typeface="Calibri"/>
                      </a:endParaRPr>
                    </a:p>
                  </a:txBody>
                  <a:tcPr marL="0" marR="0" marT="81915" marB="0">
                    <a:lnL w="9525">
                      <a:solidFill>
                        <a:srgbClr val="9E9E9E"/>
                      </a:solidFill>
                      <a:prstDash val="solid"/>
                    </a:lnL>
                    <a:lnR w="9525">
                      <a:solidFill>
                        <a:srgbClr val="9E9E9E"/>
                      </a:solidFill>
                      <a:prstDash val="solid"/>
                    </a:lnR>
                    <a:lnT w="9525">
                      <a:solidFill>
                        <a:srgbClr val="9E9E9E"/>
                      </a:solidFill>
                      <a:prstDash val="solid"/>
                    </a:lnT>
                    <a:lnB w="9525">
                      <a:solidFill>
                        <a:srgbClr val="9E9E9E"/>
                      </a:solidFill>
                      <a:prstDash val="solid"/>
                    </a:lnB>
                  </a:tcPr>
                </a:tc>
                <a:tc>
                  <a:txBody>
                    <a:bodyPr/>
                    <a:lstStyle/>
                    <a:p>
                      <a:pPr marL="92075">
                        <a:lnSpc>
                          <a:spcPct val="100000"/>
                        </a:lnSpc>
                        <a:spcBef>
                          <a:spcPts val="645"/>
                        </a:spcBef>
                      </a:pPr>
                      <a:r>
                        <a:rPr sz="1200" b="1" spc="-5" dirty="0">
                          <a:latin typeface="Calibri"/>
                          <a:cs typeface="Calibri"/>
                        </a:rPr>
                        <a:t>Screen</a:t>
                      </a:r>
                      <a:r>
                        <a:rPr sz="1200" b="1" spc="-35" dirty="0">
                          <a:latin typeface="Calibri"/>
                          <a:cs typeface="Calibri"/>
                        </a:rPr>
                        <a:t> </a:t>
                      </a:r>
                      <a:r>
                        <a:rPr sz="1200" b="1" dirty="0">
                          <a:latin typeface="Calibri"/>
                          <a:cs typeface="Calibri"/>
                        </a:rPr>
                        <a:t>No:</a:t>
                      </a:r>
                      <a:r>
                        <a:rPr sz="1200" b="1" spc="-30" dirty="0">
                          <a:latin typeface="Calibri"/>
                          <a:cs typeface="Calibri"/>
                        </a:rPr>
                        <a:t> </a:t>
                      </a:r>
                      <a:r>
                        <a:rPr lang="en-IN" sz="1200" b="1" spc="-30" dirty="0">
                          <a:latin typeface="Calibri"/>
                          <a:cs typeface="Calibri"/>
                        </a:rPr>
                        <a:t>6</a:t>
                      </a:r>
                      <a:endParaRPr sz="1200" dirty="0">
                        <a:latin typeface="Calibri"/>
                        <a:cs typeface="Calibri"/>
                      </a:endParaRPr>
                    </a:p>
                  </a:txBody>
                  <a:tcPr marL="0" marR="0" marT="81915" marB="0">
                    <a:lnL w="9525">
                      <a:solidFill>
                        <a:srgbClr val="9E9E9E"/>
                      </a:solidFill>
                      <a:prstDash val="solid"/>
                    </a:lnL>
                    <a:lnT w="9525">
                      <a:solidFill>
                        <a:srgbClr val="9E9E9E"/>
                      </a:solidFill>
                      <a:prstDash val="solid"/>
                    </a:lnT>
                    <a:lnB w="9525">
                      <a:solidFill>
                        <a:srgbClr val="9E9E9E"/>
                      </a:solidFill>
                      <a:prstDash val="solid"/>
                    </a:lnB>
                  </a:tcPr>
                </a:tc>
                <a:extLst>
                  <a:ext uri="{0D108BD9-81ED-4DB2-BD59-A6C34878D82A}">
                    <a16:rowId xmlns:a16="http://schemas.microsoft.com/office/drawing/2014/main" val="10000"/>
                  </a:ext>
                </a:extLst>
              </a:tr>
              <a:tr h="1546478">
                <a:tc>
                  <a:txBody>
                    <a:bodyPr/>
                    <a:lstStyle/>
                    <a:p>
                      <a:pPr>
                        <a:lnSpc>
                          <a:spcPct val="100000"/>
                        </a:lnSpc>
                      </a:pPr>
                      <a:endParaRPr sz="1200" dirty="0">
                        <a:latin typeface="Times New Roman"/>
                        <a:cs typeface="Times New Roman"/>
                      </a:endParaRPr>
                    </a:p>
                  </a:txBody>
                  <a:tcPr marL="0" marR="0" marT="0" marB="0">
                    <a:lnT w="9525">
                      <a:solidFill>
                        <a:srgbClr val="9E9E9E"/>
                      </a:solidFill>
                      <a:prstDash val="solid"/>
                    </a:lnT>
                  </a:tcPr>
                </a:tc>
                <a:tc>
                  <a:txBody>
                    <a:bodyPr/>
                    <a:lstStyle/>
                    <a:p>
                      <a:pPr>
                        <a:lnSpc>
                          <a:spcPct val="100000"/>
                        </a:lnSpc>
                      </a:pPr>
                      <a:endParaRPr sz="1200" dirty="0">
                        <a:latin typeface="Times New Roman"/>
                        <a:cs typeface="Times New Roman"/>
                      </a:endParaRPr>
                    </a:p>
                  </a:txBody>
                  <a:tcPr marL="0" marR="0" marT="0" marB="0">
                    <a:lnR w="9525">
                      <a:solidFill>
                        <a:srgbClr val="9E9E9E"/>
                      </a:solidFill>
                      <a:prstDash val="solid"/>
                    </a:lnR>
                    <a:lnT w="9525">
                      <a:solidFill>
                        <a:srgbClr val="9E9E9E"/>
                      </a:solidFill>
                      <a:prstDash val="solid"/>
                    </a:lnT>
                  </a:tcPr>
                </a:tc>
                <a:tc>
                  <a:txBody>
                    <a:bodyPr/>
                    <a:lstStyle/>
                    <a:p>
                      <a:pPr marL="92075" marR="305435">
                        <a:lnSpc>
                          <a:spcPct val="100000"/>
                        </a:lnSpc>
                        <a:spcBef>
                          <a:spcPts val="650"/>
                        </a:spcBef>
                      </a:pPr>
                      <a:r>
                        <a:rPr sz="1200" b="1" spc="-5" dirty="0">
                          <a:latin typeface="Calibri"/>
                          <a:cs typeface="Calibri"/>
                        </a:rPr>
                        <a:t>Graphic Info: </a:t>
                      </a:r>
                      <a:r>
                        <a:rPr sz="1200" spc="-5" dirty="0">
                          <a:latin typeface="Calibri"/>
                          <a:cs typeface="Calibri"/>
                        </a:rPr>
                        <a:t>Animate </a:t>
                      </a:r>
                      <a:r>
                        <a:rPr sz="1200" dirty="0">
                          <a:latin typeface="Calibri"/>
                          <a:cs typeface="Calibri"/>
                        </a:rPr>
                        <a:t>this </a:t>
                      </a:r>
                      <a:r>
                        <a:rPr sz="1200" spc="-5" dirty="0">
                          <a:latin typeface="Calibri"/>
                          <a:cs typeface="Calibri"/>
                        </a:rPr>
                        <a:t>picture into </a:t>
                      </a:r>
                      <a:r>
                        <a:rPr sz="1200" dirty="0">
                          <a:latin typeface="Calibri"/>
                          <a:cs typeface="Calibri"/>
                        </a:rPr>
                        <a:t>the </a:t>
                      </a:r>
                      <a:r>
                        <a:rPr sz="1200" spc="-260" dirty="0">
                          <a:latin typeface="Calibri"/>
                          <a:cs typeface="Calibri"/>
                        </a:rPr>
                        <a:t> </a:t>
                      </a:r>
                      <a:r>
                        <a:rPr sz="1200" spc="-5" dirty="0">
                          <a:latin typeface="Calibri"/>
                          <a:cs typeface="Calibri"/>
                        </a:rPr>
                        <a:t>screen</a:t>
                      </a:r>
                      <a:r>
                        <a:rPr sz="1200" spc="-10" dirty="0">
                          <a:latin typeface="Calibri"/>
                          <a:cs typeface="Calibri"/>
                        </a:rPr>
                        <a:t> </a:t>
                      </a:r>
                      <a:r>
                        <a:rPr sz="1200" spc="-5" dirty="0">
                          <a:latin typeface="Calibri"/>
                          <a:cs typeface="Calibri"/>
                        </a:rPr>
                        <a:t>while</a:t>
                      </a:r>
                      <a:r>
                        <a:rPr sz="1200" spc="5" dirty="0">
                          <a:latin typeface="Calibri"/>
                          <a:cs typeface="Calibri"/>
                        </a:rPr>
                        <a:t> </a:t>
                      </a:r>
                      <a:r>
                        <a:rPr sz="1200" dirty="0">
                          <a:latin typeface="Calibri"/>
                          <a:cs typeface="Calibri"/>
                        </a:rPr>
                        <a:t>the</a:t>
                      </a:r>
                      <a:r>
                        <a:rPr sz="1200" spc="-20" dirty="0">
                          <a:latin typeface="Calibri"/>
                          <a:cs typeface="Calibri"/>
                        </a:rPr>
                        <a:t> </a:t>
                      </a:r>
                      <a:r>
                        <a:rPr sz="1200" spc="-10" dirty="0">
                          <a:latin typeface="Calibri"/>
                          <a:cs typeface="Calibri"/>
                        </a:rPr>
                        <a:t>narrator</a:t>
                      </a:r>
                      <a:r>
                        <a:rPr sz="1200" spc="-35" dirty="0">
                          <a:latin typeface="Calibri"/>
                          <a:cs typeface="Calibri"/>
                        </a:rPr>
                        <a:t> </a:t>
                      </a:r>
                      <a:r>
                        <a:rPr sz="1200" dirty="0">
                          <a:latin typeface="Calibri"/>
                          <a:cs typeface="Calibri"/>
                        </a:rPr>
                        <a:t>is </a:t>
                      </a:r>
                      <a:r>
                        <a:rPr sz="1200" spc="-5" dirty="0">
                          <a:latin typeface="Calibri"/>
                          <a:cs typeface="Calibri"/>
                        </a:rPr>
                        <a:t>speaking.</a:t>
                      </a:r>
                      <a:endParaRPr lang="en-IN" sz="1200" spc="-5" dirty="0">
                        <a:latin typeface="Calibri"/>
                        <a:cs typeface="Calibri"/>
                      </a:endParaRPr>
                    </a:p>
                    <a:p>
                      <a:pPr marL="92075" marR="305435">
                        <a:lnSpc>
                          <a:spcPct val="100000"/>
                        </a:lnSpc>
                        <a:spcBef>
                          <a:spcPts val="650"/>
                        </a:spcBef>
                      </a:pPr>
                      <a:endParaRPr lang="en-IN" sz="1200" spc="-5" dirty="0">
                        <a:latin typeface="Calibri"/>
                        <a:cs typeface="Calibri"/>
                      </a:endParaRPr>
                    </a:p>
                    <a:p>
                      <a:pPr marL="92075" marR="305435">
                        <a:lnSpc>
                          <a:spcPct val="100000"/>
                        </a:lnSpc>
                        <a:spcBef>
                          <a:spcPts val="650"/>
                        </a:spcBef>
                      </a:pPr>
                      <a:r>
                        <a:rPr lang="en-IN" sz="1100" spc="-5" dirty="0">
                          <a:latin typeface="+mn-lt"/>
                          <a:cs typeface="Calibri"/>
                        </a:rPr>
                        <a:t>(</a:t>
                      </a:r>
                      <a:r>
                        <a:rPr lang="en-US" sz="1100" b="0" i="0" kern="1200" dirty="0">
                          <a:solidFill>
                            <a:schemeClr val="tx1"/>
                          </a:solidFill>
                          <a:effectLst/>
                          <a:latin typeface="+mn-lt"/>
                          <a:ea typeface="+mn-ea"/>
                          <a:cs typeface="+mn-cs"/>
                        </a:rPr>
                        <a:t>an illustration of an employee with a thought bubble, separating themselves from the customer's angry expression)</a:t>
                      </a:r>
                      <a:endParaRPr sz="1100" dirty="0">
                        <a:latin typeface="+mn-lt"/>
                        <a:cs typeface="Calibri"/>
                      </a:endParaRPr>
                    </a:p>
                  </a:txBody>
                  <a:tcPr marL="0" marR="0" marT="82550" marB="0">
                    <a:lnL w="9525">
                      <a:solidFill>
                        <a:srgbClr val="9E9E9E"/>
                      </a:solidFill>
                      <a:prstDash val="solid"/>
                    </a:lnL>
                    <a:lnT w="9525">
                      <a:solidFill>
                        <a:srgbClr val="9E9E9E"/>
                      </a:solidFill>
                      <a:prstDash val="solid"/>
                    </a:lnT>
                    <a:lnB w="9525">
                      <a:solidFill>
                        <a:srgbClr val="9E9E9E"/>
                      </a:solidFill>
                      <a:prstDash val="solid"/>
                    </a:lnB>
                  </a:tcPr>
                </a:tc>
                <a:extLst>
                  <a:ext uri="{0D108BD9-81ED-4DB2-BD59-A6C34878D82A}">
                    <a16:rowId xmlns:a16="http://schemas.microsoft.com/office/drawing/2014/main" val="10001"/>
                  </a:ext>
                </a:extLst>
              </a:tr>
              <a:tr h="867918">
                <a:tc>
                  <a:txBody>
                    <a:bodyPr/>
                    <a:lstStyle/>
                    <a:p>
                      <a:pPr>
                        <a:lnSpc>
                          <a:spcPct val="100000"/>
                        </a:lnSpc>
                      </a:pPr>
                      <a:endParaRPr sz="1200">
                        <a:latin typeface="Times New Roman"/>
                        <a:cs typeface="Times New Roman"/>
                      </a:endParaRPr>
                    </a:p>
                  </a:txBody>
                  <a:tcPr marL="0" marR="0" marT="0" marB="0"/>
                </a:tc>
                <a:tc>
                  <a:txBody>
                    <a:bodyPr/>
                    <a:lstStyle/>
                    <a:p>
                      <a:pPr>
                        <a:lnSpc>
                          <a:spcPct val="100000"/>
                        </a:lnSpc>
                      </a:pPr>
                      <a:endParaRPr sz="1200" dirty="0">
                        <a:latin typeface="Times New Roman"/>
                        <a:cs typeface="Times New Roman"/>
                      </a:endParaRPr>
                    </a:p>
                  </a:txBody>
                  <a:tcPr marL="0" marR="0" marT="0" marB="0">
                    <a:lnR w="9525">
                      <a:solidFill>
                        <a:srgbClr val="9E9E9E"/>
                      </a:solidFill>
                      <a:prstDash val="solid"/>
                    </a:lnR>
                  </a:tcPr>
                </a:tc>
                <a:tc>
                  <a:txBody>
                    <a:bodyPr/>
                    <a:lstStyle/>
                    <a:p>
                      <a:pPr marL="92075" marR="178435">
                        <a:lnSpc>
                          <a:spcPct val="100000"/>
                        </a:lnSpc>
                        <a:spcBef>
                          <a:spcPts val="650"/>
                        </a:spcBef>
                      </a:pPr>
                      <a:r>
                        <a:rPr sz="1200" b="1" spc="-10" dirty="0">
                          <a:latin typeface="Calibri"/>
                          <a:cs typeface="Calibri"/>
                        </a:rPr>
                        <a:t>Navigation:</a:t>
                      </a:r>
                      <a:r>
                        <a:rPr sz="1200" b="1" spc="-5" dirty="0">
                          <a:latin typeface="Calibri"/>
                          <a:cs typeface="Calibri"/>
                        </a:rPr>
                        <a:t> </a:t>
                      </a:r>
                      <a:r>
                        <a:rPr sz="1200" spc="-5" dirty="0">
                          <a:latin typeface="Calibri"/>
                          <a:cs typeface="Calibri"/>
                        </a:rPr>
                        <a:t>On </a:t>
                      </a:r>
                      <a:r>
                        <a:rPr sz="1200" dirty="0">
                          <a:latin typeface="Calibri"/>
                          <a:cs typeface="Calibri"/>
                        </a:rPr>
                        <a:t>the </a:t>
                      </a:r>
                      <a:r>
                        <a:rPr sz="1200" spc="-5" dirty="0">
                          <a:latin typeface="Calibri"/>
                          <a:cs typeface="Calibri"/>
                        </a:rPr>
                        <a:t>bottom of </a:t>
                      </a:r>
                      <a:r>
                        <a:rPr sz="1200" dirty="0">
                          <a:latin typeface="Calibri"/>
                          <a:cs typeface="Calibri"/>
                        </a:rPr>
                        <a:t>this </a:t>
                      </a:r>
                      <a:r>
                        <a:rPr sz="1200" spc="-5" dirty="0">
                          <a:latin typeface="Calibri"/>
                          <a:cs typeface="Calibri"/>
                        </a:rPr>
                        <a:t>page, </a:t>
                      </a:r>
                      <a:r>
                        <a:rPr sz="1200" dirty="0">
                          <a:latin typeface="Calibri"/>
                          <a:cs typeface="Calibri"/>
                        </a:rPr>
                        <a:t>put </a:t>
                      </a:r>
                      <a:r>
                        <a:rPr sz="1200" spc="-260" dirty="0">
                          <a:latin typeface="Calibri"/>
                          <a:cs typeface="Calibri"/>
                        </a:rPr>
                        <a:t> </a:t>
                      </a:r>
                      <a:r>
                        <a:rPr sz="1200" dirty="0">
                          <a:latin typeface="Calibri"/>
                          <a:cs typeface="Calibri"/>
                        </a:rPr>
                        <a:t>the</a:t>
                      </a:r>
                      <a:r>
                        <a:rPr sz="1200" spc="-25" dirty="0">
                          <a:latin typeface="Calibri"/>
                          <a:cs typeface="Calibri"/>
                        </a:rPr>
                        <a:t> </a:t>
                      </a:r>
                      <a:r>
                        <a:rPr sz="1200" spc="-10" dirty="0">
                          <a:latin typeface="Calibri"/>
                          <a:cs typeface="Calibri"/>
                        </a:rPr>
                        <a:t>arrow </a:t>
                      </a:r>
                      <a:r>
                        <a:rPr sz="1200" spc="-5" dirty="0">
                          <a:latin typeface="Calibri"/>
                          <a:cs typeface="Calibri"/>
                        </a:rPr>
                        <a:t>button</a:t>
                      </a:r>
                      <a:r>
                        <a:rPr sz="1200" spc="-45" dirty="0">
                          <a:latin typeface="Calibri"/>
                          <a:cs typeface="Calibri"/>
                        </a:rPr>
                        <a:t> </a:t>
                      </a:r>
                      <a:r>
                        <a:rPr sz="1200" spc="-5" dirty="0">
                          <a:latin typeface="Calibri"/>
                          <a:cs typeface="Calibri"/>
                        </a:rPr>
                        <a:t>to</a:t>
                      </a:r>
                      <a:r>
                        <a:rPr sz="1200" dirty="0">
                          <a:latin typeface="Calibri"/>
                          <a:cs typeface="Calibri"/>
                        </a:rPr>
                        <a:t> </a:t>
                      </a:r>
                      <a:r>
                        <a:rPr sz="1200" spc="-10" dirty="0">
                          <a:latin typeface="Calibri"/>
                          <a:cs typeface="Calibri"/>
                        </a:rPr>
                        <a:t>navigate</a:t>
                      </a:r>
                      <a:r>
                        <a:rPr sz="1200" spc="-25" dirty="0">
                          <a:latin typeface="Calibri"/>
                          <a:cs typeface="Calibri"/>
                        </a:rPr>
                        <a:t> </a:t>
                      </a:r>
                      <a:r>
                        <a:rPr sz="1200" dirty="0">
                          <a:latin typeface="Calibri"/>
                          <a:cs typeface="Calibri"/>
                        </a:rPr>
                        <a:t>the</a:t>
                      </a:r>
                      <a:r>
                        <a:rPr sz="1200" spc="-25" dirty="0">
                          <a:latin typeface="Calibri"/>
                          <a:cs typeface="Calibri"/>
                        </a:rPr>
                        <a:t> </a:t>
                      </a:r>
                      <a:r>
                        <a:rPr sz="1200" spc="-10" dirty="0">
                          <a:latin typeface="Calibri"/>
                          <a:cs typeface="Calibri"/>
                        </a:rPr>
                        <a:t>course</a:t>
                      </a:r>
                      <a:endParaRPr sz="1200" dirty="0">
                        <a:latin typeface="Calibri"/>
                        <a:cs typeface="Calibri"/>
                      </a:endParaRPr>
                    </a:p>
                  </a:txBody>
                  <a:tcPr marL="0" marR="0" marT="82550" marB="0">
                    <a:lnL w="9525">
                      <a:solidFill>
                        <a:srgbClr val="9E9E9E"/>
                      </a:solidFill>
                      <a:prstDash val="solid"/>
                    </a:lnL>
                    <a:lnT w="9525">
                      <a:solidFill>
                        <a:srgbClr val="9E9E9E"/>
                      </a:solidFill>
                      <a:prstDash val="solid"/>
                    </a:lnT>
                    <a:lnB w="9525">
                      <a:solidFill>
                        <a:srgbClr val="9E9E9E"/>
                      </a:solidFill>
                      <a:prstDash val="solid"/>
                    </a:lnB>
                  </a:tcPr>
                </a:tc>
                <a:extLst>
                  <a:ext uri="{0D108BD9-81ED-4DB2-BD59-A6C34878D82A}">
                    <a16:rowId xmlns:a16="http://schemas.microsoft.com/office/drawing/2014/main" val="10002"/>
                  </a:ext>
                </a:extLst>
              </a:tr>
              <a:tr h="867918">
                <a:tc>
                  <a:txBody>
                    <a:bodyPr/>
                    <a:lstStyle/>
                    <a:p>
                      <a:pPr>
                        <a:lnSpc>
                          <a:spcPct val="100000"/>
                        </a:lnSpc>
                      </a:pPr>
                      <a:endParaRPr sz="1200">
                        <a:latin typeface="Times New Roman"/>
                        <a:cs typeface="Times New Roman"/>
                      </a:endParaRPr>
                    </a:p>
                  </a:txBody>
                  <a:tcPr marL="0" marR="0" marT="0" marB="0">
                    <a:lnB w="9525">
                      <a:solidFill>
                        <a:srgbClr val="9E9E9E"/>
                      </a:solidFill>
                      <a:prstDash val="solid"/>
                    </a:lnB>
                  </a:tcPr>
                </a:tc>
                <a:tc>
                  <a:txBody>
                    <a:bodyPr/>
                    <a:lstStyle/>
                    <a:p>
                      <a:pPr>
                        <a:lnSpc>
                          <a:spcPct val="100000"/>
                        </a:lnSpc>
                      </a:pPr>
                      <a:endParaRPr sz="1200" dirty="0">
                        <a:latin typeface="Times New Roman"/>
                        <a:cs typeface="Times New Roman"/>
                      </a:endParaRPr>
                    </a:p>
                  </a:txBody>
                  <a:tcPr marL="0" marR="0" marT="0" marB="0">
                    <a:lnR w="9525">
                      <a:solidFill>
                        <a:srgbClr val="9E9E9E"/>
                      </a:solidFill>
                      <a:prstDash val="solid"/>
                    </a:lnR>
                    <a:lnB w="9525">
                      <a:solidFill>
                        <a:srgbClr val="9E9E9E"/>
                      </a:solidFill>
                      <a:prstDash val="solid"/>
                    </a:lnB>
                  </a:tcPr>
                </a:tc>
                <a:tc>
                  <a:txBody>
                    <a:bodyPr/>
                    <a:lstStyle/>
                    <a:p>
                      <a:pPr marL="92075">
                        <a:lnSpc>
                          <a:spcPct val="100000"/>
                        </a:lnSpc>
                        <a:spcBef>
                          <a:spcPts val="655"/>
                        </a:spcBef>
                      </a:pPr>
                      <a:r>
                        <a:rPr sz="1200" b="1" spc="-10" dirty="0">
                          <a:latin typeface="Calibri"/>
                          <a:cs typeface="Calibri"/>
                        </a:rPr>
                        <a:t>Reviewers</a:t>
                      </a:r>
                      <a:r>
                        <a:rPr sz="1200" b="1" spc="-50" dirty="0">
                          <a:latin typeface="Calibri"/>
                          <a:cs typeface="Calibri"/>
                        </a:rPr>
                        <a:t> </a:t>
                      </a:r>
                      <a:r>
                        <a:rPr sz="1200" b="1" spc="-5" dirty="0">
                          <a:latin typeface="Calibri"/>
                          <a:cs typeface="Calibri"/>
                        </a:rPr>
                        <a:t>Comments:</a:t>
                      </a:r>
                      <a:endParaRPr sz="1200">
                        <a:latin typeface="Calibri"/>
                        <a:cs typeface="Calibri"/>
                      </a:endParaRPr>
                    </a:p>
                  </a:txBody>
                  <a:tcPr marL="0" marR="0" marT="83185" marB="0">
                    <a:lnL w="9525">
                      <a:solidFill>
                        <a:srgbClr val="9E9E9E"/>
                      </a:solidFill>
                      <a:prstDash val="solid"/>
                    </a:lnL>
                    <a:lnT w="9525">
                      <a:solidFill>
                        <a:srgbClr val="9E9E9E"/>
                      </a:solidFill>
                      <a:prstDash val="solid"/>
                    </a:lnT>
                    <a:lnB w="9525">
                      <a:solidFill>
                        <a:srgbClr val="9E9E9E"/>
                      </a:solidFill>
                      <a:prstDash val="solid"/>
                    </a:lnB>
                  </a:tcPr>
                </a:tc>
                <a:extLst>
                  <a:ext uri="{0D108BD9-81ED-4DB2-BD59-A6C34878D82A}">
                    <a16:rowId xmlns:a16="http://schemas.microsoft.com/office/drawing/2014/main" val="10003"/>
                  </a:ext>
                </a:extLst>
              </a:tr>
              <a:tr h="1337560">
                <a:tc gridSpan="3">
                  <a:txBody>
                    <a:bodyPr/>
                    <a:lstStyle/>
                    <a:p>
                      <a:pPr marL="91440" marR="276225">
                        <a:lnSpc>
                          <a:spcPct val="100000"/>
                        </a:lnSpc>
                        <a:spcBef>
                          <a:spcPts val="655"/>
                        </a:spcBef>
                      </a:pPr>
                      <a:r>
                        <a:rPr sz="1200" b="1" spc="-20" dirty="0">
                          <a:latin typeface="Calibri"/>
                          <a:cs typeface="Calibri"/>
                        </a:rPr>
                        <a:t>Text/Audio:</a:t>
                      </a:r>
                      <a:r>
                        <a:rPr lang="en-IN" sz="1200" b="1" spc="-20" dirty="0">
                          <a:latin typeface="Calibri"/>
                          <a:cs typeface="Calibri"/>
                        </a:rPr>
                        <a:t> </a:t>
                      </a:r>
                      <a:r>
                        <a:rPr lang="en-US" sz="1100" b="0" i="0" kern="1200" dirty="0">
                          <a:solidFill>
                            <a:schemeClr val="tx1"/>
                          </a:solidFill>
                          <a:effectLst/>
                          <a:latin typeface="+mn-lt"/>
                          <a:ea typeface="+mn-ea"/>
                          <a:cs typeface="+mn-cs"/>
                        </a:rPr>
                        <a:t>Handling angry customers can be challenging, and it's natural to feel personally affected by their emotions. However, it's essential to remember that the customer's anger is not directed at you personally. Instead, it is a response to their experience with our product or service. By not taking customer complaints personally, you can maintain a positive and constructive attitude throughout the interaction. Remember, our goal is to find solutions and ensure customer satisfaction.</a:t>
                      </a:r>
                    </a:p>
                    <a:p>
                      <a:pPr marL="91440" marR="276225">
                        <a:lnSpc>
                          <a:spcPct val="100000"/>
                        </a:lnSpc>
                        <a:spcBef>
                          <a:spcPts val="655"/>
                        </a:spcBef>
                      </a:pPr>
                      <a:r>
                        <a:rPr lang="en-US" sz="1100" b="0" i="0" kern="1200" dirty="0">
                          <a:solidFill>
                            <a:schemeClr val="tx1"/>
                          </a:solidFill>
                          <a:effectLst/>
                          <a:latin typeface="+mn-lt"/>
                          <a:ea typeface="+mn-ea"/>
                          <a:cs typeface="+mn-cs"/>
                        </a:rPr>
                        <a:t>Let's move on to the next step, where we'll explore the importance of using active listening skills.</a:t>
                      </a:r>
                      <a:endParaRPr sz="1100" dirty="0">
                        <a:latin typeface="Calibri"/>
                        <a:cs typeface="Calibri"/>
                      </a:endParaRPr>
                    </a:p>
                  </a:txBody>
                  <a:tcPr marL="0" marR="0" marT="83185" marB="0">
                    <a:lnT w="9525">
                      <a:solidFill>
                        <a:srgbClr val="9E9E9E"/>
                      </a:solidFill>
                      <a:prstDash val="solid"/>
                    </a:lnT>
                  </a:tcPr>
                </a:tc>
                <a:tc hMerge="1">
                  <a:txBody>
                    <a:bodyPr/>
                    <a:lstStyle/>
                    <a:p>
                      <a:endParaRPr/>
                    </a:p>
                  </a:txBody>
                  <a:tcPr marL="0" marR="0" marT="0" marB="0"/>
                </a:tc>
                <a:tc hMerge="1">
                  <a:txBody>
                    <a:bodyPr/>
                    <a:lstStyle/>
                    <a:p>
                      <a:endParaRPr/>
                    </a:p>
                  </a:txBody>
                  <a:tcPr marL="0" marR="0" marT="0" marB="0"/>
                </a:tc>
                <a:extLst>
                  <a:ext uri="{0D108BD9-81ED-4DB2-BD59-A6C34878D82A}">
                    <a16:rowId xmlns:a16="http://schemas.microsoft.com/office/drawing/2014/main" val="10004"/>
                  </a:ext>
                </a:extLst>
              </a:tr>
            </a:tbl>
          </a:graphicData>
        </a:graphic>
      </p:graphicFrame>
      <p:grpSp>
        <p:nvGrpSpPr>
          <p:cNvPr id="3" name="object 3"/>
          <p:cNvGrpSpPr/>
          <p:nvPr/>
        </p:nvGrpSpPr>
        <p:grpSpPr>
          <a:xfrm>
            <a:off x="0" y="0"/>
            <a:ext cx="9144000" cy="5148580"/>
            <a:chOff x="0" y="0"/>
            <a:chExt cx="9144000" cy="5148580"/>
          </a:xfrm>
        </p:grpSpPr>
        <p:sp>
          <p:nvSpPr>
            <p:cNvPr id="4" name="object 4"/>
            <p:cNvSpPr/>
            <p:nvPr/>
          </p:nvSpPr>
          <p:spPr>
            <a:xfrm>
              <a:off x="3047" y="4800599"/>
              <a:ext cx="9141460" cy="342900"/>
            </a:xfrm>
            <a:custGeom>
              <a:avLst/>
              <a:gdLst/>
              <a:ahLst/>
              <a:cxnLst/>
              <a:rect l="l" t="t" r="r" b="b"/>
              <a:pathLst>
                <a:path w="9141460" h="342900">
                  <a:moveTo>
                    <a:pt x="9140952" y="0"/>
                  </a:moveTo>
                  <a:lnTo>
                    <a:pt x="0" y="0"/>
                  </a:lnTo>
                  <a:lnTo>
                    <a:pt x="0" y="342900"/>
                  </a:lnTo>
                  <a:lnTo>
                    <a:pt x="9140952" y="342900"/>
                  </a:lnTo>
                  <a:lnTo>
                    <a:pt x="9140952" y="0"/>
                  </a:lnTo>
                  <a:close/>
                </a:path>
              </a:pathLst>
            </a:custGeom>
            <a:solidFill>
              <a:srgbClr val="BC572C"/>
            </a:solidFill>
          </p:spPr>
          <p:txBody>
            <a:bodyPr wrap="square" lIns="0" tIns="0" rIns="0" bIns="0" rtlCol="0"/>
            <a:lstStyle/>
            <a:p>
              <a:endParaRPr/>
            </a:p>
          </p:txBody>
        </p:sp>
        <p:sp>
          <p:nvSpPr>
            <p:cNvPr id="5" name="object 5"/>
            <p:cNvSpPr/>
            <p:nvPr/>
          </p:nvSpPr>
          <p:spPr>
            <a:xfrm>
              <a:off x="0" y="4750308"/>
              <a:ext cx="9141460" cy="48895"/>
            </a:xfrm>
            <a:custGeom>
              <a:avLst/>
              <a:gdLst/>
              <a:ahLst/>
              <a:cxnLst/>
              <a:rect l="l" t="t" r="r" b="b"/>
              <a:pathLst>
                <a:path w="9141460" h="48895">
                  <a:moveTo>
                    <a:pt x="9140952" y="0"/>
                  </a:moveTo>
                  <a:lnTo>
                    <a:pt x="0" y="0"/>
                  </a:lnTo>
                  <a:lnTo>
                    <a:pt x="0" y="48767"/>
                  </a:lnTo>
                  <a:lnTo>
                    <a:pt x="9140952" y="48767"/>
                  </a:lnTo>
                  <a:lnTo>
                    <a:pt x="9140952" y="0"/>
                  </a:lnTo>
                  <a:close/>
                </a:path>
              </a:pathLst>
            </a:custGeom>
            <a:solidFill>
              <a:srgbClr val="E38312"/>
            </a:solidFill>
          </p:spPr>
          <p:txBody>
            <a:bodyPr wrap="square" lIns="0" tIns="0" rIns="0" bIns="0" rtlCol="0"/>
            <a:lstStyle/>
            <a:p>
              <a:endParaRPr/>
            </a:p>
          </p:txBody>
        </p:sp>
        <p:sp>
          <p:nvSpPr>
            <p:cNvPr id="6" name="object 6"/>
            <p:cNvSpPr/>
            <p:nvPr/>
          </p:nvSpPr>
          <p:spPr>
            <a:xfrm>
              <a:off x="20434" y="0"/>
              <a:ext cx="9103360" cy="5143500"/>
            </a:xfrm>
            <a:custGeom>
              <a:avLst/>
              <a:gdLst/>
              <a:ahLst/>
              <a:cxnLst/>
              <a:rect l="l" t="t" r="r" b="b"/>
              <a:pathLst>
                <a:path w="9103360" h="5143500">
                  <a:moveTo>
                    <a:pt x="9525" y="0"/>
                  </a:moveTo>
                  <a:lnTo>
                    <a:pt x="0" y="0"/>
                  </a:lnTo>
                  <a:lnTo>
                    <a:pt x="0" y="5143500"/>
                  </a:lnTo>
                  <a:lnTo>
                    <a:pt x="9525" y="5143500"/>
                  </a:lnTo>
                  <a:lnTo>
                    <a:pt x="9525" y="0"/>
                  </a:lnTo>
                  <a:close/>
                </a:path>
                <a:path w="9103360" h="5143500">
                  <a:moveTo>
                    <a:pt x="9103182" y="0"/>
                  </a:moveTo>
                  <a:lnTo>
                    <a:pt x="9093657" y="0"/>
                  </a:lnTo>
                  <a:lnTo>
                    <a:pt x="9093657" y="5143500"/>
                  </a:lnTo>
                  <a:lnTo>
                    <a:pt x="9103182" y="5143500"/>
                  </a:lnTo>
                  <a:lnTo>
                    <a:pt x="9103182" y="0"/>
                  </a:lnTo>
                  <a:close/>
                </a:path>
              </a:pathLst>
            </a:custGeom>
            <a:solidFill>
              <a:srgbClr val="9E9E9E"/>
            </a:solidFill>
          </p:spPr>
          <p:txBody>
            <a:bodyPr wrap="square" lIns="0" tIns="0" rIns="0" bIns="0" rtlCol="0"/>
            <a:lstStyle/>
            <a:p>
              <a:endParaRPr/>
            </a:p>
          </p:txBody>
        </p:sp>
        <p:sp>
          <p:nvSpPr>
            <p:cNvPr id="7" name="object 7"/>
            <p:cNvSpPr/>
            <p:nvPr/>
          </p:nvSpPr>
          <p:spPr>
            <a:xfrm>
              <a:off x="20438" y="5143496"/>
              <a:ext cx="9103360" cy="0"/>
            </a:xfrm>
            <a:custGeom>
              <a:avLst/>
              <a:gdLst/>
              <a:ahLst/>
              <a:cxnLst/>
              <a:rect l="l" t="t" r="r" b="b"/>
              <a:pathLst>
                <a:path w="9103360">
                  <a:moveTo>
                    <a:pt x="0" y="0"/>
                  </a:moveTo>
                  <a:lnTo>
                    <a:pt x="9103114" y="0"/>
                  </a:lnTo>
                </a:path>
              </a:pathLst>
            </a:custGeom>
            <a:ln w="9525">
              <a:solidFill>
                <a:srgbClr val="9E9E9E"/>
              </a:solidFill>
            </a:ln>
          </p:spPr>
          <p:txBody>
            <a:bodyPr wrap="square" lIns="0" tIns="0" rIns="0" bIns="0" rtlCol="0"/>
            <a:lstStyle/>
            <a:p>
              <a:endParaRPr/>
            </a:p>
          </p:txBody>
        </p:sp>
      </p:grpSp>
      <p:grpSp>
        <p:nvGrpSpPr>
          <p:cNvPr id="15" name="object 7">
            <a:extLst>
              <a:ext uri="{FF2B5EF4-FFF2-40B4-BE49-F238E27FC236}">
                <a16:creationId xmlns:a16="http://schemas.microsoft.com/office/drawing/2014/main" id="{F16E135E-62CD-24B5-0ABA-2B2135F331F2}"/>
              </a:ext>
            </a:extLst>
          </p:cNvPr>
          <p:cNvGrpSpPr/>
          <p:nvPr/>
        </p:nvGrpSpPr>
        <p:grpSpPr>
          <a:xfrm>
            <a:off x="6781800" y="2498024"/>
            <a:ext cx="1093089" cy="233679"/>
            <a:chOff x="6842760" y="2595372"/>
            <a:chExt cx="1093089" cy="233679"/>
          </a:xfrm>
        </p:grpSpPr>
        <p:sp>
          <p:nvSpPr>
            <p:cNvPr id="17" name="object 9">
              <a:extLst>
                <a:ext uri="{FF2B5EF4-FFF2-40B4-BE49-F238E27FC236}">
                  <a16:creationId xmlns:a16="http://schemas.microsoft.com/office/drawing/2014/main" id="{86806D66-8EC1-658B-100B-CF2B7D209F26}"/>
                </a:ext>
              </a:extLst>
            </p:cNvPr>
            <p:cNvSpPr/>
            <p:nvPr/>
          </p:nvSpPr>
          <p:spPr>
            <a:xfrm>
              <a:off x="7392924" y="2595372"/>
              <a:ext cx="542925" cy="233679"/>
            </a:xfrm>
            <a:custGeom>
              <a:avLst/>
              <a:gdLst/>
              <a:ahLst/>
              <a:cxnLst/>
              <a:rect l="l" t="t" r="r" b="b"/>
              <a:pathLst>
                <a:path w="542925" h="233680">
                  <a:moveTo>
                    <a:pt x="425957" y="0"/>
                  </a:moveTo>
                  <a:lnTo>
                    <a:pt x="425957" y="58292"/>
                  </a:lnTo>
                  <a:lnTo>
                    <a:pt x="0" y="58292"/>
                  </a:lnTo>
                  <a:lnTo>
                    <a:pt x="0" y="174878"/>
                  </a:lnTo>
                  <a:lnTo>
                    <a:pt x="425957" y="174878"/>
                  </a:lnTo>
                  <a:lnTo>
                    <a:pt x="425957" y="233171"/>
                  </a:lnTo>
                  <a:lnTo>
                    <a:pt x="542544" y="116585"/>
                  </a:lnTo>
                  <a:lnTo>
                    <a:pt x="425957" y="0"/>
                  </a:lnTo>
                  <a:close/>
                </a:path>
              </a:pathLst>
            </a:custGeom>
            <a:solidFill>
              <a:srgbClr val="E38312"/>
            </a:solidFill>
          </p:spPr>
          <p:txBody>
            <a:bodyPr wrap="square" lIns="0" tIns="0" rIns="0" bIns="0" rtlCol="0"/>
            <a:lstStyle/>
            <a:p>
              <a:endParaRPr/>
            </a:p>
          </p:txBody>
        </p:sp>
        <p:sp>
          <p:nvSpPr>
            <p:cNvPr id="18" name="object 10">
              <a:extLst>
                <a:ext uri="{FF2B5EF4-FFF2-40B4-BE49-F238E27FC236}">
                  <a16:creationId xmlns:a16="http://schemas.microsoft.com/office/drawing/2014/main" id="{8F3E4B39-93EB-C719-E8A1-F7670CEF7B38}"/>
                </a:ext>
              </a:extLst>
            </p:cNvPr>
            <p:cNvSpPr/>
            <p:nvPr/>
          </p:nvSpPr>
          <p:spPr>
            <a:xfrm>
              <a:off x="7392924" y="2595372"/>
              <a:ext cx="542925" cy="233679"/>
            </a:xfrm>
            <a:custGeom>
              <a:avLst/>
              <a:gdLst/>
              <a:ahLst/>
              <a:cxnLst/>
              <a:rect l="l" t="t" r="r" b="b"/>
              <a:pathLst>
                <a:path w="542925" h="233680">
                  <a:moveTo>
                    <a:pt x="0" y="58292"/>
                  </a:moveTo>
                  <a:lnTo>
                    <a:pt x="425957" y="58292"/>
                  </a:lnTo>
                  <a:lnTo>
                    <a:pt x="425957" y="0"/>
                  </a:lnTo>
                  <a:lnTo>
                    <a:pt x="542544" y="116585"/>
                  </a:lnTo>
                  <a:lnTo>
                    <a:pt x="425957" y="233171"/>
                  </a:lnTo>
                  <a:lnTo>
                    <a:pt x="425957" y="174878"/>
                  </a:lnTo>
                  <a:lnTo>
                    <a:pt x="0" y="174878"/>
                  </a:lnTo>
                  <a:lnTo>
                    <a:pt x="0" y="58292"/>
                  </a:lnTo>
                  <a:close/>
                </a:path>
              </a:pathLst>
            </a:custGeom>
            <a:ln w="15875">
              <a:solidFill>
                <a:srgbClr val="A75F09"/>
              </a:solidFill>
            </a:ln>
          </p:spPr>
          <p:txBody>
            <a:bodyPr wrap="square" lIns="0" tIns="0" rIns="0" bIns="0" rtlCol="0"/>
            <a:lstStyle/>
            <a:p>
              <a:endParaRPr/>
            </a:p>
          </p:txBody>
        </p:sp>
        <p:sp>
          <p:nvSpPr>
            <p:cNvPr id="19" name="object 11">
              <a:extLst>
                <a:ext uri="{FF2B5EF4-FFF2-40B4-BE49-F238E27FC236}">
                  <a16:creationId xmlns:a16="http://schemas.microsoft.com/office/drawing/2014/main" id="{120A9D8D-2749-2BEA-877E-58C799C0034A}"/>
                </a:ext>
              </a:extLst>
            </p:cNvPr>
            <p:cNvSpPr/>
            <p:nvPr/>
          </p:nvSpPr>
          <p:spPr>
            <a:xfrm>
              <a:off x="6842760" y="2595372"/>
              <a:ext cx="494030" cy="233679"/>
            </a:xfrm>
            <a:custGeom>
              <a:avLst/>
              <a:gdLst/>
              <a:ahLst/>
              <a:cxnLst/>
              <a:rect l="l" t="t" r="r" b="b"/>
              <a:pathLst>
                <a:path w="494029" h="233680">
                  <a:moveTo>
                    <a:pt x="116586" y="0"/>
                  </a:moveTo>
                  <a:lnTo>
                    <a:pt x="0" y="116585"/>
                  </a:lnTo>
                  <a:lnTo>
                    <a:pt x="116586" y="233171"/>
                  </a:lnTo>
                  <a:lnTo>
                    <a:pt x="116586" y="174878"/>
                  </a:lnTo>
                  <a:lnTo>
                    <a:pt x="493775" y="174878"/>
                  </a:lnTo>
                  <a:lnTo>
                    <a:pt x="493775" y="58292"/>
                  </a:lnTo>
                  <a:lnTo>
                    <a:pt x="116586" y="58292"/>
                  </a:lnTo>
                  <a:lnTo>
                    <a:pt x="116586" y="0"/>
                  </a:lnTo>
                  <a:close/>
                </a:path>
              </a:pathLst>
            </a:custGeom>
            <a:solidFill>
              <a:srgbClr val="E38312"/>
            </a:solidFill>
          </p:spPr>
          <p:txBody>
            <a:bodyPr wrap="square" lIns="0" tIns="0" rIns="0" bIns="0" rtlCol="0"/>
            <a:lstStyle/>
            <a:p>
              <a:endParaRPr/>
            </a:p>
          </p:txBody>
        </p:sp>
        <p:sp>
          <p:nvSpPr>
            <p:cNvPr id="20" name="object 12">
              <a:extLst>
                <a:ext uri="{FF2B5EF4-FFF2-40B4-BE49-F238E27FC236}">
                  <a16:creationId xmlns:a16="http://schemas.microsoft.com/office/drawing/2014/main" id="{4CC50DBE-6980-4A7F-BCE6-0A376B153D21}"/>
                </a:ext>
              </a:extLst>
            </p:cNvPr>
            <p:cNvSpPr/>
            <p:nvPr/>
          </p:nvSpPr>
          <p:spPr>
            <a:xfrm>
              <a:off x="6842760" y="2595372"/>
              <a:ext cx="494030" cy="233679"/>
            </a:xfrm>
            <a:custGeom>
              <a:avLst/>
              <a:gdLst/>
              <a:ahLst/>
              <a:cxnLst/>
              <a:rect l="l" t="t" r="r" b="b"/>
              <a:pathLst>
                <a:path w="494029" h="233680">
                  <a:moveTo>
                    <a:pt x="0" y="116585"/>
                  </a:moveTo>
                  <a:lnTo>
                    <a:pt x="116586" y="0"/>
                  </a:lnTo>
                  <a:lnTo>
                    <a:pt x="116586" y="58292"/>
                  </a:lnTo>
                  <a:lnTo>
                    <a:pt x="493775" y="58292"/>
                  </a:lnTo>
                  <a:lnTo>
                    <a:pt x="493775" y="174878"/>
                  </a:lnTo>
                  <a:lnTo>
                    <a:pt x="116586" y="174878"/>
                  </a:lnTo>
                  <a:lnTo>
                    <a:pt x="116586" y="233171"/>
                  </a:lnTo>
                  <a:lnTo>
                    <a:pt x="0" y="116585"/>
                  </a:lnTo>
                  <a:close/>
                </a:path>
              </a:pathLst>
            </a:custGeom>
            <a:ln w="15875">
              <a:solidFill>
                <a:srgbClr val="A75F09"/>
              </a:solidFill>
            </a:ln>
          </p:spPr>
          <p:txBody>
            <a:bodyPr wrap="square" lIns="0" tIns="0" rIns="0" bIns="0" rtlCol="0"/>
            <a:lstStyle/>
            <a:p>
              <a:endParaRPr/>
            </a:p>
          </p:txBody>
        </p:sp>
      </p:grpSp>
      <p:pic>
        <p:nvPicPr>
          <p:cNvPr id="11" name="Picture 10">
            <a:extLst>
              <a:ext uri="{FF2B5EF4-FFF2-40B4-BE49-F238E27FC236}">
                <a16:creationId xmlns:a16="http://schemas.microsoft.com/office/drawing/2014/main" id="{32FA858E-87E0-12CA-AB06-6225D97B794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91222" y="426099"/>
            <a:ext cx="3441674" cy="3198514"/>
          </a:xfrm>
          <a:prstGeom prst="rect">
            <a:avLst/>
          </a:prstGeom>
        </p:spPr>
      </p:pic>
      <p:sp>
        <p:nvSpPr>
          <p:cNvPr id="12" name="TextBox 11">
            <a:extLst>
              <a:ext uri="{FF2B5EF4-FFF2-40B4-BE49-F238E27FC236}">
                <a16:creationId xmlns:a16="http://schemas.microsoft.com/office/drawing/2014/main" id="{E79FC1BA-8F83-15BF-84EF-06A0F2FBCBF4}"/>
              </a:ext>
            </a:extLst>
          </p:cNvPr>
          <p:cNvSpPr txBox="1"/>
          <p:nvPr/>
        </p:nvSpPr>
        <p:spPr>
          <a:xfrm>
            <a:off x="2272043" y="863828"/>
            <a:ext cx="914400" cy="215444"/>
          </a:xfrm>
          <a:prstGeom prst="rect">
            <a:avLst/>
          </a:prstGeom>
          <a:noFill/>
        </p:spPr>
        <p:txBody>
          <a:bodyPr wrap="square" rtlCol="0">
            <a:spAutoFit/>
          </a:bodyPr>
          <a:lstStyle/>
          <a:p>
            <a:r>
              <a:rPr lang="en-IN" sz="800" dirty="0"/>
              <a:t>Your fault….</a:t>
            </a:r>
          </a:p>
        </p:txBody>
      </p:sp>
      <p:sp>
        <p:nvSpPr>
          <p:cNvPr id="13" name="TextBox 12">
            <a:extLst>
              <a:ext uri="{FF2B5EF4-FFF2-40B4-BE49-F238E27FC236}">
                <a16:creationId xmlns:a16="http://schemas.microsoft.com/office/drawing/2014/main" id="{018D6C75-944D-7312-61C4-45CD7C02CEBD}"/>
              </a:ext>
            </a:extLst>
          </p:cNvPr>
          <p:cNvSpPr txBox="1"/>
          <p:nvPr/>
        </p:nvSpPr>
        <p:spPr>
          <a:xfrm>
            <a:off x="3886200" y="786884"/>
            <a:ext cx="533400" cy="369332"/>
          </a:xfrm>
          <a:prstGeom prst="rect">
            <a:avLst/>
          </a:prstGeom>
          <a:noFill/>
        </p:spPr>
        <p:txBody>
          <a:bodyPr wrap="square" rtlCol="0">
            <a:spAutoFit/>
          </a:bodyPr>
          <a:lstStyle/>
          <a:p>
            <a:r>
              <a:rPr lang="en-IN" dirty="0"/>
              <a:t>no</a:t>
            </a:r>
          </a:p>
        </p:txBody>
      </p:sp>
    </p:spTree>
    <p:extLst>
      <p:ext uri="{BB962C8B-B14F-4D97-AF65-F5344CB8AC3E}">
        <p14:creationId xmlns:p14="http://schemas.microsoft.com/office/powerpoint/2010/main" val="26304017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2" name="object 2"/>
          <p:cNvGraphicFramePr>
            <a:graphicFrameLocks noGrp="1"/>
          </p:cNvGraphicFramePr>
          <p:nvPr>
            <p:extLst>
              <p:ext uri="{D42A27DB-BD31-4B8C-83A1-F6EECF244321}">
                <p14:modId xmlns:p14="http://schemas.microsoft.com/office/powerpoint/2010/main" val="2143697316"/>
              </p:ext>
            </p:extLst>
          </p:nvPr>
        </p:nvGraphicFramePr>
        <p:xfrm>
          <a:off x="-4915" y="14225"/>
          <a:ext cx="9094470" cy="5097521"/>
        </p:xfrm>
        <a:graphic>
          <a:graphicData uri="http://schemas.openxmlformats.org/drawingml/2006/table">
            <a:tbl>
              <a:tblPr firstRow="1" bandRow="1">
                <a:tableStyleId>{2D5ABB26-0587-4C30-8999-92F81FD0307C}</a:tableStyleId>
              </a:tblPr>
              <a:tblGrid>
                <a:gridCol w="2460625">
                  <a:extLst>
                    <a:ext uri="{9D8B030D-6E8A-4147-A177-3AD203B41FA5}">
                      <a16:colId xmlns:a16="http://schemas.microsoft.com/office/drawing/2014/main" val="20000"/>
                    </a:ext>
                  </a:extLst>
                </a:gridCol>
                <a:gridCol w="3598545">
                  <a:extLst>
                    <a:ext uri="{9D8B030D-6E8A-4147-A177-3AD203B41FA5}">
                      <a16:colId xmlns:a16="http://schemas.microsoft.com/office/drawing/2014/main" val="20001"/>
                    </a:ext>
                  </a:extLst>
                </a:gridCol>
                <a:gridCol w="3035300">
                  <a:extLst>
                    <a:ext uri="{9D8B030D-6E8A-4147-A177-3AD203B41FA5}">
                      <a16:colId xmlns:a16="http://schemas.microsoft.com/office/drawing/2014/main" val="20002"/>
                    </a:ext>
                  </a:extLst>
                </a:gridCol>
              </a:tblGrid>
              <a:tr h="477647">
                <a:tc>
                  <a:txBody>
                    <a:bodyPr/>
                    <a:lstStyle/>
                    <a:p>
                      <a:pPr marL="91440">
                        <a:lnSpc>
                          <a:spcPct val="100000"/>
                        </a:lnSpc>
                        <a:spcBef>
                          <a:spcPts val="645"/>
                        </a:spcBef>
                      </a:pPr>
                      <a:r>
                        <a:rPr sz="1100" b="1" spc="-5" dirty="0">
                          <a:latin typeface="Calibri"/>
                          <a:cs typeface="Calibri"/>
                        </a:rPr>
                        <a:t>Project</a:t>
                      </a:r>
                      <a:r>
                        <a:rPr sz="1100" b="1" spc="-30" dirty="0">
                          <a:latin typeface="Calibri"/>
                          <a:cs typeface="Calibri"/>
                        </a:rPr>
                        <a:t> </a:t>
                      </a:r>
                      <a:r>
                        <a:rPr sz="1100" b="1" dirty="0">
                          <a:latin typeface="Calibri"/>
                          <a:cs typeface="Calibri"/>
                        </a:rPr>
                        <a:t>Title:</a:t>
                      </a:r>
                      <a:r>
                        <a:rPr lang="en-IN" sz="1100" b="1" dirty="0">
                          <a:latin typeface="Calibri"/>
                          <a:cs typeface="Calibri"/>
                        </a:rPr>
                        <a:t> </a:t>
                      </a:r>
                      <a:r>
                        <a:rPr lang="en-IN" sz="1100" b="1" kern="1200" dirty="0">
                          <a:solidFill>
                            <a:schemeClr val="tx1"/>
                          </a:solidFill>
                          <a:effectLst/>
                          <a:latin typeface="+mn-lt"/>
                          <a:ea typeface="+mn-ea"/>
                          <a:cs typeface="+mn-cs"/>
                        </a:rPr>
                        <a:t>Steps to Deal with Angry Customer</a:t>
                      </a:r>
                      <a:endParaRPr sz="1100" b="1" dirty="0">
                        <a:latin typeface="Calibri"/>
                        <a:cs typeface="Calibri"/>
                      </a:endParaRPr>
                    </a:p>
                  </a:txBody>
                  <a:tcPr marL="0" marR="0" marT="81915" marB="0">
                    <a:lnR w="9525">
                      <a:solidFill>
                        <a:srgbClr val="9E9E9E"/>
                      </a:solidFill>
                      <a:prstDash val="solid"/>
                    </a:lnR>
                    <a:lnT w="9525">
                      <a:solidFill>
                        <a:srgbClr val="9E9E9E"/>
                      </a:solidFill>
                      <a:prstDash val="solid"/>
                    </a:lnT>
                    <a:lnB w="9525">
                      <a:solidFill>
                        <a:srgbClr val="9E9E9E"/>
                      </a:solidFill>
                      <a:prstDash val="solid"/>
                    </a:lnB>
                  </a:tcPr>
                </a:tc>
                <a:tc>
                  <a:txBody>
                    <a:bodyPr/>
                    <a:lstStyle/>
                    <a:p>
                      <a:pPr marL="91440">
                        <a:lnSpc>
                          <a:spcPct val="100000"/>
                        </a:lnSpc>
                        <a:spcBef>
                          <a:spcPts val="645"/>
                        </a:spcBef>
                      </a:pPr>
                      <a:r>
                        <a:rPr sz="1200" b="1" spc="-5" dirty="0">
                          <a:latin typeface="Calibri"/>
                          <a:cs typeface="Calibri"/>
                        </a:rPr>
                        <a:t>Screen</a:t>
                      </a:r>
                      <a:r>
                        <a:rPr sz="1200" b="1" spc="-15" dirty="0">
                          <a:latin typeface="Calibri"/>
                          <a:cs typeface="Calibri"/>
                        </a:rPr>
                        <a:t> </a:t>
                      </a:r>
                      <a:r>
                        <a:rPr sz="1200" b="1" dirty="0">
                          <a:latin typeface="Calibri"/>
                          <a:cs typeface="Calibri"/>
                        </a:rPr>
                        <a:t>Title:</a:t>
                      </a:r>
                      <a:r>
                        <a:rPr lang="en-IN" sz="1200" b="1" spc="-25" dirty="0">
                          <a:latin typeface="Calibri"/>
                          <a:cs typeface="Calibri"/>
                        </a:rPr>
                        <a:t> </a:t>
                      </a:r>
                      <a:r>
                        <a:rPr lang="en-IN" sz="1200" b="1" kern="1200" dirty="0">
                          <a:solidFill>
                            <a:schemeClr val="tx1"/>
                          </a:solidFill>
                          <a:effectLst/>
                          <a:latin typeface="+mn-lt"/>
                          <a:ea typeface="+mn-ea"/>
                          <a:cs typeface="+mn-cs"/>
                        </a:rPr>
                        <a:t>Use Active Listening Skills</a:t>
                      </a:r>
                      <a:endParaRPr sz="1200" b="1" dirty="0">
                        <a:latin typeface="Calibri"/>
                        <a:cs typeface="Calibri"/>
                      </a:endParaRPr>
                    </a:p>
                  </a:txBody>
                  <a:tcPr marL="0" marR="0" marT="81915" marB="0">
                    <a:lnL w="9525">
                      <a:solidFill>
                        <a:srgbClr val="9E9E9E"/>
                      </a:solidFill>
                      <a:prstDash val="solid"/>
                    </a:lnL>
                    <a:lnR w="9525">
                      <a:solidFill>
                        <a:srgbClr val="9E9E9E"/>
                      </a:solidFill>
                      <a:prstDash val="solid"/>
                    </a:lnR>
                    <a:lnT w="9525">
                      <a:solidFill>
                        <a:srgbClr val="9E9E9E"/>
                      </a:solidFill>
                      <a:prstDash val="solid"/>
                    </a:lnT>
                    <a:lnB w="9525">
                      <a:solidFill>
                        <a:srgbClr val="9E9E9E"/>
                      </a:solidFill>
                      <a:prstDash val="solid"/>
                    </a:lnB>
                  </a:tcPr>
                </a:tc>
                <a:tc>
                  <a:txBody>
                    <a:bodyPr/>
                    <a:lstStyle/>
                    <a:p>
                      <a:pPr marL="92075">
                        <a:lnSpc>
                          <a:spcPct val="100000"/>
                        </a:lnSpc>
                        <a:spcBef>
                          <a:spcPts val="645"/>
                        </a:spcBef>
                      </a:pPr>
                      <a:r>
                        <a:rPr sz="1200" b="1" spc="-5" dirty="0">
                          <a:latin typeface="Calibri"/>
                          <a:cs typeface="Calibri"/>
                        </a:rPr>
                        <a:t>Screen</a:t>
                      </a:r>
                      <a:r>
                        <a:rPr sz="1200" b="1" spc="-35" dirty="0">
                          <a:latin typeface="Calibri"/>
                          <a:cs typeface="Calibri"/>
                        </a:rPr>
                        <a:t> </a:t>
                      </a:r>
                      <a:r>
                        <a:rPr sz="1200" b="1" dirty="0">
                          <a:latin typeface="Calibri"/>
                          <a:cs typeface="Calibri"/>
                        </a:rPr>
                        <a:t>No:</a:t>
                      </a:r>
                      <a:r>
                        <a:rPr sz="1200" b="1" spc="-30" dirty="0">
                          <a:latin typeface="Calibri"/>
                          <a:cs typeface="Calibri"/>
                        </a:rPr>
                        <a:t> </a:t>
                      </a:r>
                      <a:r>
                        <a:rPr lang="en-IN" sz="1200" b="1" spc="-30" dirty="0">
                          <a:latin typeface="Calibri"/>
                          <a:cs typeface="Calibri"/>
                        </a:rPr>
                        <a:t>7</a:t>
                      </a:r>
                      <a:endParaRPr sz="1200" dirty="0">
                        <a:latin typeface="Calibri"/>
                        <a:cs typeface="Calibri"/>
                      </a:endParaRPr>
                    </a:p>
                  </a:txBody>
                  <a:tcPr marL="0" marR="0" marT="81915" marB="0">
                    <a:lnL w="9525">
                      <a:solidFill>
                        <a:srgbClr val="9E9E9E"/>
                      </a:solidFill>
                      <a:prstDash val="solid"/>
                    </a:lnL>
                    <a:lnT w="9525">
                      <a:solidFill>
                        <a:srgbClr val="9E9E9E"/>
                      </a:solidFill>
                      <a:prstDash val="solid"/>
                    </a:lnT>
                    <a:lnB w="9525">
                      <a:solidFill>
                        <a:srgbClr val="9E9E9E"/>
                      </a:solidFill>
                      <a:prstDash val="solid"/>
                    </a:lnB>
                  </a:tcPr>
                </a:tc>
                <a:extLst>
                  <a:ext uri="{0D108BD9-81ED-4DB2-BD59-A6C34878D82A}">
                    <a16:rowId xmlns:a16="http://schemas.microsoft.com/office/drawing/2014/main" val="10000"/>
                  </a:ext>
                </a:extLst>
              </a:tr>
              <a:tr h="1546478">
                <a:tc>
                  <a:txBody>
                    <a:bodyPr/>
                    <a:lstStyle/>
                    <a:p>
                      <a:pPr>
                        <a:lnSpc>
                          <a:spcPct val="100000"/>
                        </a:lnSpc>
                      </a:pPr>
                      <a:endParaRPr sz="1200" dirty="0">
                        <a:latin typeface="Times New Roman"/>
                        <a:cs typeface="Times New Roman"/>
                      </a:endParaRPr>
                    </a:p>
                  </a:txBody>
                  <a:tcPr marL="0" marR="0" marT="0" marB="0">
                    <a:lnT w="9525">
                      <a:solidFill>
                        <a:srgbClr val="9E9E9E"/>
                      </a:solidFill>
                      <a:prstDash val="solid"/>
                    </a:lnT>
                  </a:tcPr>
                </a:tc>
                <a:tc>
                  <a:txBody>
                    <a:bodyPr/>
                    <a:lstStyle/>
                    <a:p>
                      <a:pPr>
                        <a:lnSpc>
                          <a:spcPct val="100000"/>
                        </a:lnSpc>
                      </a:pPr>
                      <a:endParaRPr sz="1200">
                        <a:latin typeface="Times New Roman"/>
                        <a:cs typeface="Times New Roman"/>
                      </a:endParaRPr>
                    </a:p>
                  </a:txBody>
                  <a:tcPr marL="0" marR="0" marT="0" marB="0">
                    <a:lnR w="9525">
                      <a:solidFill>
                        <a:srgbClr val="9E9E9E"/>
                      </a:solidFill>
                      <a:prstDash val="solid"/>
                    </a:lnR>
                    <a:lnT w="9525">
                      <a:solidFill>
                        <a:srgbClr val="9E9E9E"/>
                      </a:solidFill>
                      <a:prstDash val="solid"/>
                    </a:lnT>
                  </a:tcPr>
                </a:tc>
                <a:tc>
                  <a:txBody>
                    <a:bodyPr/>
                    <a:lstStyle/>
                    <a:p>
                      <a:pPr marL="92075" marR="305435">
                        <a:lnSpc>
                          <a:spcPct val="100000"/>
                        </a:lnSpc>
                        <a:spcBef>
                          <a:spcPts val="650"/>
                        </a:spcBef>
                      </a:pPr>
                      <a:r>
                        <a:rPr sz="1200" b="1" spc="-5" dirty="0">
                          <a:latin typeface="Calibri"/>
                          <a:cs typeface="Calibri"/>
                        </a:rPr>
                        <a:t>Graphic Info: </a:t>
                      </a:r>
                      <a:r>
                        <a:rPr sz="1200" spc="-5" dirty="0">
                          <a:latin typeface="Calibri"/>
                          <a:cs typeface="Calibri"/>
                        </a:rPr>
                        <a:t>Animate </a:t>
                      </a:r>
                      <a:r>
                        <a:rPr sz="1200" dirty="0">
                          <a:latin typeface="Calibri"/>
                          <a:cs typeface="Calibri"/>
                        </a:rPr>
                        <a:t>this </a:t>
                      </a:r>
                      <a:r>
                        <a:rPr sz="1200" spc="-5" dirty="0">
                          <a:latin typeface="Calibri"/>
                          <a:cs typeface="Calibri"/>
                        </a:rPr>
                        <a:t>picture into </a:t>
                      </a:r>
                      <a:r>
                        <a:rPr sz="1200" dirty="0">
                          <a:latin typeface="Calibri"/>
                          <a:cs typeface="Calibri"/>
                        </a:rPr>
                        <a:t>the </a:t>
                      </a:r>
                      <a:r>
                        <a:rPr sz="1200" spc="-260" dirty="0">
                          <a:latin typeface="Calibri"/>
                          <a:cs typeface="Calibri"/>
                        </a:rPr>
                        <a:t> </a:t>
                      </a:r>
                      <a:r>
                        <a:rPr sz="1200" spc="-5" dirty="0">
                          <a:latin typeface="Calibri"/>
                          <a:cs typeface="Calibri"/>
                        </a:rPr>
                        <a:t>screen</a:t>
                      </a:r>
                      <a:r>
                        <a:rPr sz="1200" spc="-10" dirty="0">
                          <a:latin typeface="Calibri"/>
                          <a:cs typeface="Calibri"/>
                        </a:rPr>
                        <a:t> </a:t>
                      </a:r>
                      <a:r>
                        <a:rPr sz="1200" spc="-5" dirty="0">
                          <a:latin typeface="Calibri"/>
                          <a:cs typeface="Calibri"/>
                        </a:rPr>
                        <a:t>while</a:t>
                      </a:r>
                      <a:r>
                        <a:rPr sz="1200" spc="5" dirty="0">
                          <a:latin typeface="Calibri"/>
                          <a:cs typeface="Calibri"/>
                        </a:rPr>
                        <a:t> </a:t>
                      </a:r>
                      <a:r>
                        <a:rPr sz="1200" dirty="0">
                          <a:latin typeface="Calibri"/>
                          <a:cs typeface="Calibri"/>
                        </a:rPr>
                        <a:t>the</a:t>
                      </a:r>
                      <a:r>
                        <a:rPr sz="1200" spc="-20" dirty="0">
                          <a:latin typeface="Calibri"/>
                          <a:cs typeface="Calibri"/>
                        </a:rPr>
                        <a:t> </a:t>
                      </a:r>
                      <a:r>
                        <a:rPr sz="1200" spc="-10" dirty="0">
                          <a:latin typeface="Calibri"/>
                          <a:cs typeface="Calibri"/>
                        </a:rPr>
                        <a:t>narrator</a:t>
                      </a:r>
                      <a:r>
                        <a:rPr sz="1200" spc="-35" dirty="0">
                          <a:latin typeface="Calibri"/>
                          <a:cs typeface="Calibri"/>
                        </a:rPr>
                        <a:t> </a:t>
                      </a:r>
                      <a:r>
                        <a:rPr sz="1200" dirty="0">
                          <a:latin typeface="Calibri"/>
                          <a:cs typeface="Calibri"/>
                        </a:rPr>
                        <a:t>is </a:t>
                      </a:r>
                      <a:r>
                        <a:rPr sz="1200" spc="-5" dirty="0">
                          <a:latin typeface="Calibri"/>
                          <a:cs typeface="Calibri"/>
                        </a:rPr>
                        <a:t>speaking.</a:t>
                      </a:r>
                      <a:endParaRPr lang="en-IN" sz="1200" spc="-5" dirty="0">
                        <a:latin typeface="Calibri"/>
                        <a:cs typeface="Calibri"/>
                      </a:endParaRPr>
                    </a:p>
                    <a:p>
                      <a:pPr marL="92075" marR="305435">
                        <a:lnSpc>
                          <a:spcPct val="100000"/>
                        </a:lnSpc>
                        <a:spcBef>
                          <a:spcPts val="650"/>
                        </a:spcBef>
                      </a:pPr>
                      <a:endParaRPr lang="en-IN" sz="1200" spc="-5" dirty="0">
                        <a:latin typeface="Calibri"/>
                        <a:cs typeface="Calibri"/>
                      </a:endParaRPr>
                    </a:p>
                    <a:p>
                      <a:pPr marL="92075" marR="305435">
                        <a:lnSpc>
                          <a:spcPct val="100000"/>
                        </a:lnSpc>
                        <a:spcBef>
                          <a:spcPts val="650"/>
                        </a:spcBef>
                      </a:pPr>
                      <a:r>
                        <a:rPr lang="en-IN" sz="1100" spc="-5" dirty="0">
                          <a:latin typeface="Calibri"/>
                          <a:cs typeface="Calibri"/>
                        </a:rPr>
                        <a:t>(</a:t>
                      </a:r>
                      <a:r>
                        <a:rPr lang="en-US" sz="1100" b="0" i="0" kern="1200" dirty="0">
                          <a:solidFill>
                            <a:schemeClr val="tx1"/>
                          </a:solidFill>
                          <a:effectLst/>
                          <a:latin typeface="+mn-lt"/>
                          <a:ea typeface="+mn-ea"/>
                          <a:cs typeface="+mn-cs"/>
                        </a:rPr>
                        <a:t>image of an employee demonstrating attentive body language and listening intently)</a:t>
                      </a:r>
                      <a:endParaRPr sz="1100" dirty="0">
                        <a:latin typeface="Calibri"/>
                        <a:cs typeface="Calibri"/>
                      </a:endParaRPr>
                    </a:p>
                  </a:txBody>
                  <a:tcPr marL="0" marR="0" marT="82550" marB="0">
                    <a:lnL w="9525">
                      <a:solidFill>
                        <a:srgbClr val="9E9E9E"/>
                      </a:solidFill>
                      <a:prstDash val="solid"/>
                    </a:lnL>
                    <a:lnT w="9525">
                      <a:solidFill>
                        <a:srgbClr val="9E9E9E"/>
                      </a:solidFill>
                      <a:prstDash val="solid"/>
                    </a:lnT>
                    <a:lnB w="9525">
                      <a:solidFill>
                        <a:srgbClr val="9E9E9E"/>
                      </a:solidFill>
                      <a:prstDash val="solid"/>
                    </a:lnB>
                  </a:tcPr>
                </a:tc>
                <a:extLst>
                  <a:ext uri="{0D108BD9-81ED-4DB2-BD59-A6C34878D82A}">
                    <a16:rowId xmlns:a16="http://schemas.microsoft.com/office/drawing/2014/main" val="10001"/>
                  </a:ext>
                </a:extLst>
              </a:tr>
              <a:tr h="867918">
                <a:tc>
                  <a:txBody>
                    <a:bodyPr/>
                    <a:lstStyle/>
                    <a:p>
                      <a:pPr>
                        <a:lnSpc>
                          <a:spcPct val="100000"/>
                        </a:lnSpc>
                      </a:pPr>
                      <a:endParaRPr sz="1200">
                        <a:latin typeface="Times New Roman"/>
                        <a:cs typeface="Times New Roman"/>
                      </a:endParaRPr>
                    </a:p>
                  </a:txBody>
                  <a:tcPr marL="0" marR="0" marT="0" marB="0"/>
                </a:tc>
                <a:tc>
                  <a:txBody>
                    <a:bodyPr/>
                    <a:lstStyle/>
                    <a:p>
                      <a:pPr>
                        <a:lnSpc>
                          <a:spcPct val="100000"/>
                        </a:lnSpc>
                      </a:pPr>
                      <a:endParaRPr sz="1200" dirty="0">
                        <a:latin typeface="Times New Roman"/>
                        <a:cs typeface="Times New Roman"/>
                      </a:endParaRPr>
                    </a:p>
                  </a:txBody>
                  <a:tcPr marL="0" marR="0" marT="0" marB="0">
                    <a:lnR w="9525">
                      <a:solidFill>
                        <a:srgbClr val="9E9E9E"/>
                      </a:solidFill>
                      <a:prstDash val="solid"/>
                    </a:lnR>
                  </a:tcPr>
                </a:tc>
                <a:tc>
                  <a:txBody>
                    <a:bodyPr/>
                    <a:lstStyle/>
                    <a:p>
                      <a:pPr marL="92075" marR="178435">
                        <a:lnSpc>
                          <a:spcPct val="100000"/>
                        </a:lnSpc>
                        <a:spcBef>
                          <a:spcPts val="650"/>
                        </a:spcBef>
                      </a:pPr>
                      <a:r>
                        <a:rPr sz="1200" b="1" spc="-10" dirty="0">
                          <a:latin typeface="Calibri"/>
                          <a:cs typeface="Calibri"/>
                        </a:rPr>
                        <a:t>Navigation:</a:t>
                      </a:r>
                      <a:r>
                        <a:rPr sz="1200" b="1" spc="-5" dirty="0">
                          <a:latin typeface="Calibri"/>
                          <a:cs typeface="Calibri"/>
                        </a:rPr>
                        <a:t> </a:t>
                      </a:r>
                      <a:r>
                        <a:rPr sz="1200" spc="-5" dirty="0">
                          <a:latin typeface="Calibri"/>
                          <a:cs typeface="Calibri"/>
                        </a:rPr>
                        <a:t>On </a:t>
                      </a:r>
                      <a:r>
                        <a:rPr sz="1200" dirty="0">
                          <a:latin typeface="Calibri"/>
                          <a:cs typeface="Calibri"/>
                        </a:rPr>
                        <a:t>the </a:t>
                      </a:r>
                      <a:r>
                        <a:rPr sz="1200" spc="-5" dirty="0">
                          <a:latin typeface="Calibri"/>
                          <a:cs typeface="Calibri"/>
                        </a:rPr>
                        <a:t>bottom of </a:t>
                      </a:r>
                      <a:r>
                        <a:rPr sz="1200" dirty="0">
                          <a:latin typeface="Calibri"/>
                          <a:cs typeface="Calibri"/>
                        </a:rPr>
                        <a:t>this </a:t>
                      </a:r>
                      <a:r>
                        <a:rPr sz="1200" spc="-5" dirty="0">
                          <a:latin typeface="Calibri"/>
                          <a:cs typeface="Calibri"/>
                        </a:rPr>
                        <a:t>page, </a:t>
                      </a:r>
                      <a:r>
                        <a:rPr sz="1200" dirty="0">
                          <a:latin typeface="Calibri"/>
                          <a:cs typeface="Calibri"/>
                        </a:rPr>
                        <a:t>put </a:t>
                      </a:r>
                      <a:r>
                        <a:rPr sz="1200" spc="-260" dirty="0">
                          <a:latin typeface="Calibri"/>
                          <a:cs typeface="Calibri"/>
                        </a:rPr>
                        <a:t> </a:t>
                      </a:r>
                      <a:r>
                        <a:rPr sz="1200" dirty="0">
                          <a:latin typeface="Calibri"/>
                          <a:cs typeface="Calibri"/>
                        </a:rPr>
                        <a:t>the</a:t>
                      </a:r>
                      <a:r>
                        <a:rPr sz="1200" spc="-25" dirty="0">
                          <a:latin typeface="Calibri"/>
                          <a:cs typeface="Calibri"/>
                        </a:rPr>
                        <a:t> </a:t>
                      </a:r>
                      <a:r>
                        <a:rPr sz="1200" spc="-10" dirty="0">
                          <a:latin typeface="Calibri"/>
                          <a:cs typeface="Calibri"/>
                        </a:rPr>
                        <a:t>arrow </a:t>
                      </a:r>
                      <a:r>
                        <a:rPr sz="1200" spc="-5" dirty="0">
                          <a:latin typeface="Calibri"/>
                          <a:cs typeface="Calibri"/>
                        </a:rPr>
                        <a:t>button</a:t>
                      </a:r>
                      <a:r>
                        <a:rPr sz="1200" spc="-45" dirty="0">
                          <a:latin typeface="Calibri"/>
                          <a:cs typeface="Calibri"/>
                        </a:rPr>
                        <a:t> </a:t>
                      </a:r>
                      <a:r>
                        <a:rPr sz="1200" spc="-5" dirty="0">
                          <a:latin typeface="Calibri"/>
                          <a:cs typeface="Calibri"/>
                        </a:rPr>
                        <a:t>to</a:t>
                      </a:r>
                      <a:r>
                        <a:rPr sz="1200" dirty="0">
                          <a:latin typeface="Calibri"/>
                          <a:cs typeface="Calibri"/>
                        </a:rPr>
                        <a:t> </a:t>
                      </a:r>
                      <a:r>
                        <a:rPr sz="1200" spc="-10" dirty="0">
                          <a:latin typeface="Calibri"/>
                          <a:cs typeface="Calibri"/>
                        </a:rPr>
                        <a:t>navigate</a:t>
                      </a:r>
                      <a:r>
                        <a:rPr sz="1200" spc="-25" dirty="0">
                          <a:latin typeface="Calibri"/>
                          <a:cs typeface="Calibri"/>
                        </a:rPr>
                        <a:t> </a:t>
                      </a:r>
                      <a:r>
                        <a:rPr sz="1200" dirty="0">
                          <a:latin typeface="Calibri"/>
                          <a:cs typeface="Calibri"/>
                        </a:rPr>
                        <a:t>the</a:t>
                      </a:r>
                      <a:r>
                        <a:rPr sz="1200" spc="-25" dirty="0">
                          <a:latin typeface="Calibri"/>
                          <a:cs typeface="Calibri"/>
                        </a:rPr>
                        <a:t> </a:t>
                      </a:r>
                      <a:r>
                        <a:rPr sz="1200" spc="-10" dirty="0">
                          <a:latin typeface="Calibri"/>
                          <a:cs typeface="Calibri"/>
                        </a:rPr>
                        <a:t>course</a:t>
                      </a:r>
                      <a:endParaRPr sz="1200" dirty="0">
                        <a:latin typeface="Calibri"/>
                        <a:cs typeface="Calibri"/>
                      </a:endParaRPr>
                    </a:p>
                  </a:txBody>
                  <a:tcPr marL="0" marR="0" marT="82550" marB="0">
                    <a:lnL w="9525">
                      <a:solidFill>
                        <a:srgbClr val="9E9E9E"/>
                      </a:solidFill>
                      <a:prstDash val="solid"/>
                    </a:lnL>
                    <a:lnT w="9525">
                      <a:solidFill>
                        <a:srgbClr val="9E9E9E"/>
                      </a:solidFill>
                      <a:prstDash val="solid"/>
                    </a:lnT>
                    <a:lnB w="9525">
                      <a:solidFill>
                        <a:srgbClr val="9E9E9E"/>
                      </a:solidFill>
                      <a:prstDash val="solid"/>
                    </a:lnB>
                  </a:tcPr>
                </a:tc>
                <a:extLst>
                  <a:ext uri="{0D108BD9-81ED-4DB2-BD59-A6C34878D82A}">
                    <a16:rowId xmlns:a16="http://schemas.microsoft.com/office/drawing/2014/main" val="10002"/>
                  </a:ext>
                </a:extLst>
              </a:tr>
              <a:tr h="867918">
                <a:tc>
                  <a:txBody>
                    <a:bodyPr/>
                    <a:lstStyle/>
                    <a:p>
                      <a:pPr>
                        <a:lnSpc>
                          <a:spcPct val="100000"/>
                        </a:lnSpc>
                      </a:pPr>
                      <a:endParaRPr sz="1200">
                        <a:latin typeface="Times New Roman"/>
                        <a:cs typeface="Times New Roman"/>
                      </a:endParaRPr>
                    </a:p>
                  </a:txBody>
                  <a:tcPr marL="0" marR="0" marT="0" marB="0">
                    <a:lnB w="9525">
                      <a:solidFill>
                        <a:srgbClr val="9E9E9E"/>
                      </a:solidFill>
                      <a:prstDash val="solid"/>
                    </a:lnB>
                  </a:tcPr>
                </a:tc>
                <a:tc>
                  <a:txBody>
                    <a:bodyPr/>
                    <a:lstStyle/>
                    <a:p>
                      <a:pPr>
                        <a:lnSpc>
                          <a:spcPct val="100000"/>
                        </a:lnSpc>
                      </a:pPr>
                      <a:endParaRPr sz="1200">
                        <a:latin typeface="Times New Roman"/>
                        <a:cs typeface="Times New Roman"/>
                      </a:endParaRPr>
                    </a:p>
                  </a:txBody>
                  <a:tcPr marL="0" marR="0" marT="0" marB="0">
                    <a:lnR w="9525">
                      <a:solidFill>
                        <a:srgbClr val="9E9E9E"/>
                      </a:solidFill>
                      <a:prstDash val="solid"/>
                    </a:lnR>
                    <a:lnB w="9525">
                      <a:solidFill>
                        <a:srgbClr val="9E9E9E"/>
                      </a:solidFill>
                      <a:prstDash val="solid"/>
                    </a:lnB>
                  </a:tcPr>
                </a:tc>
                <a:tc>
                  <a:txBody>
                    <a:bodyPr/>
                    <a:lstStyle/>
                    <a:p>
                      <a:pPr marL="92075">
                        <a:lnSpc>
                          <a:spcPct val="100000"/>
                        </a:lnSpc>
                        <a:spcBef>
                          <a:spcPts val="655"/>
                        </a:spcBef>
                      </a:pPr>
                      <a:r>
                        <a:rPr sz="1200" b="1" spc="-10" dirty="0">
                          <a:latin typeface="Calibri"/>
                          <a:cs typeface="Calibri"/>
                        </a:rPr>
                        <a:t>Reviewers</a:t>
                      </a:r>
                      <a:r>
                        <a:rPr sz="1200" b="1" spc="-50" dirty="0">
                          <a:latin typeface="Calibri"/>
                          <a:cs typeface="Calibri"/>
                        </a:rPr>
                        <a:t> </a:t>
                      </a:r>
                      <a:r>
                        <a:rPr sz="1200" b="1" spc="-5" dirty="0">
                          <a:latin typeface="Calibri"/>
                          <a:cs typeface="Calibri"/>
                        </a:rPr>
                        <a:t>Comments:</a:t>
                      </a:r>
                      <a:endParaRPr sz="1200">
                        <a:latin typeface="Calibri"/>
                        <a:cs typeface="Calibri"/>
                      </a:endParaRPr>
                    </a:p>
                  </a:txBody>
                  <a:tcPr marL="0" marR="0" marT="83185" marB="0">
                    <a:lnL w="9525">
                      <a:solidFill>
                        <a:srgbClr val="9E9E9E"/>
                      </a:solidFill>
                      <a:prstDash val="solid"/>
                    </a:lnL>
                    <a:lnT w="9525">
                      <a:solidFill>
                        <a:srgbClr val="9E9E9E"/>
                      </a:solidFill>
                      <a:prstDash val="solid"/>
                    </a:lnT>
                    <a:lnB w="9525">
                      <a:solidFill>
                        <a:srgbClr val="9E9E9E"/>
                      </a:solidFill>
                      <a:prstDash val="solid"/>
                    </a:lnB>
                  </a:tcPr>
                </a:tc>
                <a:extLst>
                  <a:ext uri="{0D108BD9-81ED-4DB2-BD59-A6C34878D82A}">
                    <a16:rowId xmlns:a16="http://schemas.microsoft.com/office/drawing/2014/main" val="10003"/>
                  </a:ext>
                </a:extLst>
              </a:tr>
              <a:tr h="1337560">
                <a:tc gridSpan="3">
                  <a:txBody>
                    <a:bodyPr/>
                    <a:lstStyle/>
                    <a:p>
                      <a:pPr marL="91440" marR="276225">
                        <a:lnSpc>
                          <a:spcPct val="100000"/>
                        </a:lnSpc>
                        <a:spcBef>
                          <a:spcPts val="655"/>
                        </a:spcBef>
                      </a:pPr>
                      <a:r>
                        <a:rPr sz="1200" b="1" spc="-20" dirty="0">
                          <a:latin typeface="Calibri"/>
                          <a:cs typeface="Calibri"/>
                        </a:rPr>
                        <a:t>Text/Audio:</a:t>
                      </a:r>
                      <a:r>
                        <a:rPr lang="en-IN" sz="1200" b="1" spc="-20" dirty="0">
                          <a:latin typeface="Calibri"/>
                          <a:cs typeface="Calibri"/>
                        </a:rPr>
                        <a:t> </a:t>
                      </a:r>
                      <a:r>
                        <a:rPr lang="en-US" sz="1100" b="0" i="0" kern="1200" dirty="0">
                          <a:solidFill>
                            <a:schemeClr val="tx1"/>
                          </a:solidFill>
                          <a:effectLst/>
                          <a:latin typeface="+mn-lt"/>
                          <a:ea typeface="+mn-ea"/>
                          <a:cs typeface="+mn-cs"/>
                        </a:rPr>
                        <a:t>Active listening is a powerful communication skill that plays a vital role in effectively handling angry customers. It involves more than just hearing; it's about truly understanding the customer's perspective. By practicing active listening, we demonstrate respect for the customer's feelings and create a more open and constructive conversation. </a:t>
                      </a:r>
                    </a:p>
                    <a:p>
                      <a:pPr marL="91440" marR="276225">
                        <a:lnSpc>
                          <a:spcPct val="100000"/>
                        </a:lnSpc>
                        <a:spcBef>
                          <a:spcPts val="655"/>
                        </a:spcBef>
                      </a:pPr>
                      <a:r>
                        <a:rPr lang="en-US" sz="1100" b="0" i="0" kern="1200" dirty="0">
                          <a:solidFill>
                            <a:schemeClr val="tx1"/>
                          </a:solidFill>
                          <a:effectLst/>
                          <a:latin typeface="+mn-lt"/>
                          <a:ea typeface="+mn-ea"/>
                          <a:cs typeface="+mn-cs"/>
                        </a:rPr>
                        <a:t>Let's move on to the next step, where we'll explore how to actively sympathize with the customer's situation.</a:t>
                      </a:r>
                      <a:endParaRPr sz="1100" dirty="0">
                        <a:latin typeface="Calibri"/>
                        <a:cs typeface="Calibri"/>
                      </a:endParaRPr>
                    </a:p>
                  </a:txBody>
                  <a:tcPr marL="0" marR="0" marT="83185" marB="0">
                    <a:lnT w="9525">
                      <a:solidFill>
                        <a:srgbClr val="9E9E9E"/>
                      </a:solidFill>
                      <a:prstDash val="solid"/>
                    </a:lnT>
                  </a:tcPr>
                </a:tc>
                <a:tc hMerge="1">
                  <a:txBody>
                    <a:bodyPr/>
                    <a:lstStyle/>
                    <a:p>
                      <a:endParaRPr/>
                    </a:p>
                  </a:txBody>
                  <a:tcPr marL="0" marR="0" marT="0" marB="0"/>
                </a:tc>
                <a:tc hMerge="1">
                  <a:txBody>
                    <a:bodyPr/>
                    <a:lstStyle/>
                    <a:p>
                      <a:endParaRPr/>
                    </a:p>
                  </a:txBody>
                  <a:tcPr marL="0" marR="0" marT="0" marB="0"/>
                </a:tc>
                <a:extLst>
                  <a:ext uri="{0D108BD9-81ED-4DB2-BD59-A6C34878D82A}">
                    <a16:rowId xmlns:a16="http://schemas.microsoft.com/office/drawing/2014/main" val="10004"/>
                  </a:ext>
                </a:extLst>
              </a:tr>
            </a:tbl>
          </a:graphicData>
        </a:graphic>
      </p:graphicFrame>
      <p:grpSp>
        <p:nvGrpSpPr>
          <p:cNvPr id="3" name="object 3"/>
          <p:cNvGrpSpPr/>
          <p:nvPr/>
        </p:nvGrpSpPr>
        <p:grpSpPr>
          <a:xfrm>
            <a:off x="0" y="0"/>
            <a:ext cx="9144000" cy="5148580"/>
            <a:chOff x="0" y="0"/>
            <a:chExt cx="9144000" cy="5148580"/>
          </a:xfrm>
        </p:grpSpPr>
        <p:sp>
          <p:nvSpPr>
            <p:cNvPr id="4" name="object 4"/>
            <p:cNvSpPr/>
            <p:nvPr/>
          </p:nvSpPr>
          <p:spPr>
            <a:xfrm>
              <a:off x="3047" y="4800599"/>
              <a:ext cx="9141460" cy="342900"/>
            </a:xfrm>
            <a:custGeom>
              <a:avLst/>
              <a:gdLst/>
              <a:ahLst/>
              <a:cxnLst/>
              <a:rect l="l" t="t" r="r" b="b"/>
              <a:pathLst>
                <a:path w="9141460" h="342900">
                  <a:moveTo>
                    <a:pt x="9140952" y="0"/>
                  </a:moveTo>
                  <a:lnTo>
                    <a:pt x="0" y="0"/>
                  </a:lnTo>
                  <a:lnTo>
                    <a:pt x="0" y="342900"/>
                  </a:lnTo>
                  <a:lnTo>
                    <a:pt x="9140952" y="342900"/>
                  </a:lnTo>
                  <a:lnTo>
                    <a:pt x="9140952" y="0"/>
                  </a:lnTo>
                  <a:close/>
                </a:path>
              </a:pathLst>
            </a:custGeom>
            <a:solidFill>
              <a:srgbClr val="BC572C"/>
            </a:solidFill>
          </p:spPr>
          <p:txBody>
            <a:bodyPr wrap="square" lIns="0" tIns="0" rIns="0" bIns="0" rtlCol="0"/>
            <a:lstStyle/>
            <a:p>
              <a:endParaRPr/>
            </a:p>
          </p:txBody>
        </p:sp>
        <p:sp>
          <p:nvSpPr>
            <p:cNvPr id="5" name="object 5"/>
            <p:cNvSpPr/>
            <p:nvPr/>
          </p:nvSpPr>
          <p:spPr>
            <a:xfrm>
              <a:off x="0" y="4750308"/>
              <a:ext cx="9141460" cy="48895"/>
            </a:xfrm>
            <a:custGeom>
              <a:avLst/>
              <a:gdLst/>
              <a:ahLst/>
              <a:cxnLst/>
              <a:rect l="l" t="t" r="r" b="b"/>
              <a:pathLst>
                <a:path w="9141460" h="48895">
                  <a:moveTo>
                    <a:pt x="9140952" y="0"/>
                  </a:moveTo>
                  <a:lnTo>
                    <a:pt x="0" y="0"/>
                  </a:lnTo>
                  <a:lnTo>
                    <a:pt x="0" y="48767"/>
                  </a:lnTo>
                  <a:lnTo>
                    <a:pt x="9140952" y="48767"/>
                  </a:lnTo>
                  <a:lnTo>
                    <a:pt x="9140952" y="0"/>
                  </a:lnTo>
                  <a:close/>
                </a:path>
              </a:pathLst>
            </a:custGeom>
            <a:solidFill>
              <a:srgbClr val="E38312"/>
            </a:solidFill>
          </p:spPr>
          <p:txBody>
            <a:bodyPr wrap="square" lIns="0" tIns="0" rIns="0" bIns="0" rtlCol="0"/>
            <a:lstStyle/>
            <a:p>
              <a:endParaRPr/>
            </a:p>
          </p:txBody>
        </p:sp>
        <p:sp>
          <p:nvSpPr>
            <p:cNvPr id="6" name="object 6"/>
            <p:cNvSpPr/>
            <p:nvPr/>
          </p:nvSpPr>
          <p:spPr>
            <a:xfrm>
              <a:off x="20434" y="0"/>
              <a:ext cx="9103360" cy="5143500"/>
            </a:xfrm>
            <a:custGeom>
              <a:avLst/>
              <a:gdLst/>
              <a:ahLst/>
              <a:cxnLst/>
              <a:rect l="l" t="t" r="r" b="b"/>
              <a:pathLst>
                <a:path w="9103360" h="5143500">
                  <a:moveTo>
                    <a:pt x="9525" y="0"/>
                  </a:moveTo>
                  <a:lnTo>
                    <a:pt x="0" y="0"/>
                  </a:lnTo>
                  <a:lnTo>
                    <a:pt x="0" y="5143500"/>
                  </a:lnTo>
                  <a:lnTo>
                    <a:pt x="9525" y="5143500"/>
                  </a:lnTo>
                  <a:lnTo>
                    <a:pt x="9525" y="0"/>
                  </a:lnTo>
                  <a:close/>
                </a:path>
                <a:path w="9103360" h="5143500">
                  <a:moveTo>
                    <a:pt x="9103182" y="0"/>
                  </a:moveTo>
                  <a:lnTo>
                    <a:pt x="9093657" y="0"/>
                  </a:lnTo>
                  <a:lnTo>
                    <a:pt x="9093657" y="5143500"/>
                  </a:lnTo>
                  <a:lnTo>
                    <a:pt x="9103182" y="5143500"/>
                  </a:lnTo>
                  <a:lnTo>
                    <a:pt x="9103182" y="0"/>
                  </a:lnTo>
                  <a:close/>
                </a:path>
              </a:pathLst>
            </a:custGeom>
            <a:solidFill>
              <a:srgbClr val="9E9E9E"/>
            </a:solidFill>
          </p:spPr>
          <p:txBody>
            <a:bodyPr wrap="square" lIns="0" tIns="0" rIns="0" bIns="0" rtlCol="0"/>
            <a:lstStyle/>
            <a:p>
              <a:endParaRPr/>
            </a:p>
          </p:txBody>
        </p:sp>
        <p:sp>
          <p:nvSpPr>
            <p:cNvPr id="7" name="object 7"/>
            <p:cNvSpPr/>
            <p:nvPr/>
          </p:nvSpPr>
          <p:spPr>
            <a:xfrm>
              <a:off x="20438" y="5143496"/>
              <a:ext cx="9103360" cy="0"/>
            </a:xfrm>
            <a:custGeom>
              <a:avLst/>
              <a:gdLst/>
              <a:ahLst/>
              <a:cxnLst/>
              <a:rect l="l" t="t" r="r" b="b"/>
              <a:pathLst>
                <a:path w="9103360">
                  <a:moveTo>
                    <a:pt x="0" y="0"/>
                  </a:moveTo>
                  <a:lnTo>
                    <a:pt x="9103114" y="0"/>
                  </a:lnTo>
                </a:path>
              </a:pathLst>
            </a:custGeom>
            <a:ln w="9525">
              <a:solidFill>
                <a:srgbClr val="9E9E9E"/>
              </a:solidFill>
            </a:ln>
          </p:spPr>
          <p:txBody>
            <a:bodyPr wrap="square" lIns="0" tIns="0" rIns="0" bIns="0" rtlCol="0"/>
            <a:lstStyle/>
            <a:p>
              <a:endParaRPr/>
            </a:p>
          </p:txBody>
        </p:sp>
      </p:grpSp>
      <p:grpSp>
        <p:nvGrpSpPr>
          <p:cNvPr id="15" name="object 7">
            <a:extLst>
              <a:ext uri="{FF2B5EF4-FFF2-40B4-BE49-F238E27FC236}">
                <a16:creationId xmlns:a16="http://schemas.microsoft.com/office/drawing/2014/main" id="{F16E135E-62CD-24B5-0ABA-2B2135F331F2}"/>
              </a:ext>
            </a:extLst>
          </p:cNvPr>
          <p:cNvGrpSpPr/>
          <p:nvPr/>
        </p:nvGrpSpPr>
        <p:grpSpPr>
          <a:xfrm>
            <a:off x="6842760" y="2595372"/>
            <a:ext cx="1093089" cy="233679"/>
            <a:chOff x="6842760" y="2595372"/>
            <a:chExt cx="1093089" cy="233679"/>
          </a:xfrm>
        </p:grpSpPr>
        <p:sp>
          <p:nvSpPr>
            <p:cNvPr id="17" name="object 9">
              <a:extLst>
                <a:ext uri="{FF2B5EF4-FFF2-40B4-BE49-F238E27FC236}">
                  <a16:creationId xmlns:a16="http://schemas.microsoft.com/office/drawing/2014/main" id="{86806D66-8EC1-658B-100B-CF2B7D209F26}"/>
                </a:ext>
              </a:extLst>
            </p:cNvPr>
            <p:cNvSpPr/>
            <p:nvPr/>
          </p:nvSpPr>
          <p:spPr>
            <a:xfrm>
              <a:off x="7392924" y="2595372"/>
              <a:ext cx="542925" cy="233679"/>
            </a:xfrm>
            <a:custGeom>
              <a:avLst/>
              <a:gdLst/>
              <a:ahLst/>
              <a:cxnLst/>
              <a:rect l="l" t="t" r="r" b="b"/>
              <a:pathLst>
                <a:path w="542925" h="233680">
                  <a:moveTo>
                    <a:pt x="425957" y="0"/>
                  </a:moveTo>
                  <a:lnTo>
                    <a:pt x="425957" y="58292"/>
                  </a:lnTo>
                  <a:lnTo>
                    <a:pt x="0" y="58292"/>
                  </a:lnTo>
                  <a:lnTo>
                    <a:pt x="0" y="174878"/>
                  </a:lnTo>
                  <a:lnTo>
                    <a:pt x="425957" y="174878"/>
                  </a:lnTo>
                  <a:lnTo>
                    <a:pt x="425957" y="233171"/>
                  </a:lnTo>
                  <a:lnTo>
                    <a:pt x="542544" y="116585"/>
                  </a:lnTo>
                  <a:lnTo>
                    <a:pt x="425957" y="0"/>
                  </a:lnTo>
                  <a:close/>
                </a:path>
              </a:pathLst>
            </a:custGeom>
            <a:solidFill>
              <a:srgbClr val="E38312"/>
            </a:solidFill>
          </p:spPr>
          <p:txBody>
            <a:bodyPr wrap="square" lIns="0" tIns="0" rIns="0" bIns="0" rtlCol="0"/>
            <a:lstStyle/>
            <a:p>
              <a:endParaRPr/>
            </a:p>
          </p:txBody>
        </p:sp>
        <p:sp>
          <p:nvSpPr>
            <p:cNvPr id="18" name="object 10">
              <a:extLst>
                <a:ext uri="{FF2B5EF4-FFF2-40B4-BE49-F238E27FC236}">
                  <a16:creationId xmlns:a16="http://schemas.microsoft.com/office/drawing/2014/main" id="{8F3E4B39-93EB-C719-E8A1-F7670CEF7B38}"/>
                </a:ext>
              </a:extLst>
            </p:cNvPr>
            <p:cNvSpPr/>
            <p:nvPr/>
          </p:nvSpPr>
          <p:spPr>
            <a:xfrm>
              <a:off x="7392924" y="2595372"/>
              <a:ext cx="542925" cy="233679"/>
            </a:xfrm>
            <a:custGeom>
              <a:avLst/>
              <a:gdLst/>
              <a:ahLst/>
              <a:cxnLst/>
              <a:rect l="l" t="t" r="r" b="b"/>
              <a:pathLst>
                <a:path w="542925" h="233680">
                  <a:moveTo>
                    <a:pt x="0" y="58292"/>
                  </a:moveTo>
                  <a:lnTo>
                    <a:pt x="425957" y="58292"/>
                  </a:lnTo>
                  <a:lnTo>
                    <a:pt x="425957" y="0"/>
                  </a:lnTo>
                  <a:lnTo>
                    <a:pt x="542544" y="116585"/>
                  </a:lnTo>
                  <a:lnTo>
                    <a:pt x="425957" y="233171"/>
                  </a:lnTo>
                  <a:lnTo>
                    <a:pt x="425957" y="174878"/>
                  </a:lnTo>
                  <a:lnTo>
                    <a:pt x="0" y="174878"/>
                  </a:lnTo>
                  <a:lnTo>
                    <a:pt x="0" y="58292"/>
                  </a:lnTo>
                  <a:close/>
                </a:path>
              </a:pathLst>
            </a:custGeom>
            <a:ln w="15875">
              <a:solidFill>
                <a:srgbClr val="A75F09"/>
              </a:solidFill>
            </a:ln>
          </p:spPr>
          <p:txBody>
            <a:bodyPr wrap="square" lIns="0" tIns="0" rIns="0" bIns="0" rtlCol="0"/>
            <a:lstStyle/>
            <a:p>
              <a:endParaRPr/>
            </a:p>
          </p:txBody>
        </p:sp>
        <p:sp>
          <p:nvSpPr>
            <p:cNvPr id="19" name="object 11">
              <a:extLst>
                <a:ext uri="{FF2B5EF4-FFF2-40B4-BE49-F238E27FC236}">
                  <a16:creationId xmlns:a16="http://schemas.microsoft.com/office/drawing/2014/main" id="{120A9D8D-2749-2BEA-877E-58C799C0034A}"/>
                </a:ext>
              </a:extLst>
            </p:cNvPr>
            <p:cNvSpPr/>
            <p:nvPr/>
          </p:nvSpPr>
          <p:spPr>
            <a:xfrm>
              <a:off x="6842760" y="2595372"/>
              <a:ext cx="494030" cy="233679"/>
            </a:xfrm>
            <a:custGeom>
              <a:avLst/>
              <a:gdLst/>
              <a:ahLst/>
              <a:cxnLst/>
              <a:rect l="l" t="t" r="r" b="b"/>
              <a:pathLst>
                <a:path w="494029" h="233680">
                  <a:moveTo>
                    <a:pt x="116586" y="0"/>
                  </a:moveTo>
                  <a:lnTo>
                    <a:pt x="0" y="116585"/>
                  </a:lnTo>
                  <a:lnTo>
                    <a:pt x="116586" y="233171"/>
                  </a:lnTo>
                  <a:lnTo>
                    <a:pt x="116586" y="174878"/>
                  </a:lnTo>
                  <a:lnTo>
                    <a:pt x="493775" y="174878"/>
                  </a:lnTo>
                  <a:lnTo>
                    <a:pt x="493775" y="58292"/>
                  </a:lnTo>
                  <a:lnTo>
                    <a:pt x="116586" y="58292"/>
                  </a:lnTo>
                  <a:lnTo>
                    <a:pt x="116586" y="0"/>
                  </a:lnTo>
                  <a:close/>
                </a:path>
              </a:pathLst>
            </a:custGeom>
            <a:solidFill>
              <a:srgbClr val="E38312"/>
            </a:solidFill>
          </p:spPr>
          <p:txBody>
            <a:bodyPr wrap="square" lIns="0" tIns="0" rIns="0" bIns="0" rtlCol="0"/>
            <a:lstStyle/>
            <a:p>
              <a:endParaRPr/>
            </a:p>
          </p:txBody>
        </p:sp>
        <p:sp>
          <p:nvSpPr>
            <p:cNvPr id="20" name="object 12">
              <a:extLst>
                <a:ext uri="{FF2B5EF4-FFF2-40B4-BE49-F238E27FC236}">
                  <a16:creationId xmlns:a16="http://schemas.microsoft.com/office/drawing/2014/main" id="{4CC50DBE-6980-4A7F-BCE6-0A376B153D21}"/>
                </a:ext>
              </a:extLst>
            </p:cNvPr>
            <p:cNvSpPr/>
            <p:nvPr/>
          </p:nvSpPr>
          <p:spPr>
            <a:xfrm>
              <a:off x="6842760" y="2595372"/>
              <a:ext cx="494030" cy="233679"/>
            </a:xfrm>
            <a:custGeom>
              <a:avLst/>
              <a:gdLst/>
              <a:ahLst/>
              <a:cxnLst/>
              <a:rect l="l" t="t" r="r" b="b"/>
              <a:pathLst>
                <a:path w="494029" h="233680">
                  <a:moveTo>
                    <a:pt x="0" y="116585"/>
                  </a:moveTo>
                  <a:lnTo>
                    <a:pt x="116586" y="0"/>
                  </a:lnTo>
                  <a:lnTo>
                    <a:pt x="116586" y="58292"/>
                  </a:lnTo>
                  <a:lnTo>
                    <a:pt x="493775" y="58292"/>
                  </a:lnTo>
                  <a:lnTo>
                    <a:pt x="493775" y="174878"/>
                  </a:lnTo>
                  <a:lnTo>
                    <a:pt x="116586" y="174878"/>
                  </a:lnTo>
                  <a:lnTo>
                    <a:pt x="116586" y="233171"/>
                  </a:lnTo>
                  <a:lnTo>
                    <a:pt x="0" y="116585"/>
                  </a:lnTo>
                  <a:close/>
                </a:path>
              </a:pathLst>
            </a:custGeom>
            <a:ln w="15875">
              <a:solidFill>
                <a:srgbClr val="A75F09"/>
              </a:solidFill>
            </a:ln>
          </p:spPr>
          <p:txBody>
            <a:bodyPr wrap="square" lIns="0" tIns="0" rIns="0" bIns="0" rtlCol="0"/>
            <a:lstStyle/>
            <a:p>
              <a:endParaRPr/>
            </a:p>
          </p:txBody>
        </p:sp>
      </p:grpSp>
      <p:pic>
        <p:nvPicPr>
          <p:cNvPr id="9" name="Picture 8">
            <a:extLst>
              <a:ext uri="{FF2B5EF4-FFF2-40B4-BE49-F238E27FC236}">
                <a16:creationId xmlns:a16="http://schemas.microsoft.com/office/drawing/2014/main" id="{589001F3-3F47-3C8B-5312-9DF627F2C63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606" y="528423"/>
            <a:ext cx="5923394" cy="3094974"/>
          </a:xfrm>
          <a:prstGeom prst="rect">
            <a:avLst/>
          </a:prstGeom>
        </p:spPr>
      </p:pic>
    </p:spTree>
    <p:extLst>
      <p:ext uri="{BB962C8B-B14F-4D97-AF65-F5344CB8AC3E}">
        <p14:creationId xmlns:p14="http://schemas.microsoft.com/office/powerpoint/2010/main" val="10100828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2" name="object 2"/>
          <p:cNvGraphicFramePr>
            <a:graphicFrameLocks noGrp="1"/>
          </p:cNvGraphicFramePr>
          <p:nvPr>
            <p:extLst>
              <p:ext uri="{D42A27DB-BD31-4B8C-83A1-F6EECF244321}">
                <p14:modId xmlns:p14="http://schemas.microsoft.com/office/powerpoint/2010/main" val="3325243565"/>
              </p:ext>
            </p:extLst>
          </p:nvPr>
        </p:nvGraphicFramePr>
        <p:xfrm>
          <a:off x="-4915" y="72898"/>
          <a:ext cx="9094470" cy="4985126"/>
        </p:xfrm>
        <a:graphic>
          <a:graphicData uri="http://schemas.openxmlformats.org/drawingml/2006/table">
            <a:tbl>
              <a:tblPr firstRow="1" bandRow="1">
                <a:tableStyleId>{2D5ABB26-0587-4C30-8999-92F81FD0307C}</a:tableStyleId>
              </a:tblPr>
              <a:tblGrid>
                <a:gridCol w="3052915">
                  <a:extLst>
                    <a:ext uri="{9D8B030D-6E8A-4147-A177-3AD203B41FA5}">
                      <a16:colId xmlns:a16="http://schemas.microsoft.com/office/drawing/2014/main" val="20000"/>
                    </a:ext>
                  </a:extLst>
                </a:gridCol>
                <a:gridCol w="3006255">
                  <a:extLst>
                    <a:ext uri="{9D8B030D-6E8A-4147-A177-3AD203B41FA5}">
                      <a16:colId xmlns:a16="http://schemas.microsoft.com/office/drawing/2014/main" val="20001"/>
                    </a:ext>
                  </a:extLst>
                </a:gridCol>
                <a:gridCol w="3035300">
                  <a:extLst>
                    <a:ext uri="{9D8B030D-6E8A-4147-A177-3AD203B41FA5}">
                      <a16:colId xmlns:a16="http://schemas.microsoft.com/office/drawing/2014/main" val="20002"/>
                    </a:ext>
                  </a:extLst>
                </a:gridCol>
              </a:tblGrid>
              <a:tr h="365252">
                <a:tc>
                  <a:txBody>
                    <a:bodyPr/>
                    <a:lstStyle/>
                    <a:p>
                      <a:pPr marL="91440">
                        <a:lnSpc>
                          <a:spcPct val="100000"/>
                        </a:lnSpc>
                        <a:spcBef>
                          <a:spcPts val="645"/>
                        </a:spcBef>
                      </a:pPr>
                      <a:r>
                        <a:rPr sz="1100" b="1" spc="-5" dirty="0">
                          <a:latin typeface="Calibri"/>
                          <a:cs typeface="Calibri"/>
                        </a:rPr>
                        <a:t>Project</a:t>
                      </a:r>
                      <a:r>
                        <a:rPr sz="1100" b="1" spc="-30" dirty="0">
                          <a:latin typeface="Calibri"/>
                          <a:cs typeface="Calibri"/>
                        </a:rPr>
                        <a:t> </a:t>
                      </a:r>
                      <a:r>
                        <a:rPr sz="1100" b="1" dirty="0">
                          <a:latin typeface="Calibri"/>
                          <a:cs typeface="Calibri"/>
                        </a:rPr>
                        <a:t>Title:</a:t>
                      </a:r>
                      <a:r>
                        <a:rPr lang="en-IN" sz="1100" b="1" dirty="0">
                          <a:latin typeface="Calibri"/>
                          <a:cs typeface="Calibri"/>
                        </a:rPr>
                        <a:t> </a:t>
                      </a:r>
                      <a:r>
                        <a:rPr lang="en-IN" sz="1100" b="1" kern="1200" dirty="0">
                          <a:solidFill>
                            <a:schemeClr val="tx1"/>
                          </a:solidFill>
                          <a:effectLst/>
                          <a:latin typeface="+mn-lt"/>
                          <a:ea typeface="+mn-ea"/>
                          <a:cs typeface="+mn-cs"/>
                        </a:rPr>
                        <a:t>Steps to Deal with Angry Customer</a:t>
                      </a:r>
                      <a:endParaRPr sz="1100" b="1" dirty="0">
                        <a:latin typeface="Calibri"/>
                        <a:cs typeface="Calibri"/>
                      </a:endParaRPr>
                    </a:p>
                  </a:txBody>
                  <a:tcPr marL="0" marR="0" marT="81915" marB="0">
                    <a:lnR w="9525">
                      <a:solidFill>
                        <a:srgbClr val="9E9E9E"/>
                      </a:solidFill>
                      <a:prstDash val="solid"/>
                    </a:lnR>
                    <a:lnT w="9525">
                      <a:solidFill>
                        <a:srgbClr val="9E9E9E"/>
                      </a:solidFill>
                      <a:prstDash val="solid"/>
                    </a:lnT>
                    <a:lnB w="9525">
                      <a:solidFill>
                        <a:srgbClr val="9E9E9E"/>
                      </a:solidFill>
                      <a:prstDash val="solid"/>
                    </a:lnB>
                  </a:tcPr>
                </a:tc>
                <a:tc>
                  <a:txBody>
                    <a:bodyPr/>
                    <a:lstStyle/>
                    <a:p>
                      <a:pPr marL="91440">
                        <a:lnSpc>
                          <a:spcPct val="100000"/>
                        </a:lnSpc>
                        <a:spcBef>
                          <a:spcPts val="645"/>
                        </a:spcBef>
                      </a:pPr>
                      <a:r>
                        <a:rPr sz="1200" b="1" spc="-5" dirty="0">
                          <a:latin typeface="Calibri"/>
                          <a:cs typeface="Calibri"/>
                        </a:rPr>
                        <a:t>Screen</a:t>
                      </a:r>
                      <a:r>
                        <a:rPr sz="1200" b="1" spc="-15" dirty="0">
                          <a:latin typeface="Calibri"/>
                          <a:cs typeface="Calibri"/>
                        </a:rPr>
                        <a:t> </a:t>
                      </a:r>
                      <a:r>
                        <a:rPr sz="1200" b="1" dirty="0">
                          <a:latin typeface="Calibri"/>
                          <a:cs typeface="Calibri"/>
                        </a:rPr>
                        <a:t>Title:</a:t>
                      </a:r>
                      <a:r>
                        <a:rPr lang="en-IN" sz="1200" b="1" spc="-25" dirty="0">
                          <a:latin typeface="Calibri"/>
                          <a:cs typeface="Calibri"/>
                        </a:rPr>
                        <a:t> </a:t>
                      </a:r>
                      <a:r>
                        <a:rPr lang="en-IN" sz="1200" b="1" kern="1200" dirty="0">
                          <a:solidFill>
                            <a:schemeClr val="tx1"/>
                          </a:solidFill>
                          <a:effectLst/>
                          <a:latin typeface="+mn-lt"/>
                          <a:ea typeface="+mn-ea"/>
                          <a:cs typeface="+mn-cs"/>
                        </a:rPr>
                        <a:t>Actively Sympathize</a:t>
                      </a:r>
                      <a:endParaRPr sz="1200" b="1" dirty="0">
                        <a:latin typeface="Calibri"/>
                        <a:cs typeface="Calibri"/>
                      </a:endParaRPr>
                    </a:p>
                  </a:txBody>
                  <a:tcPr marL="0" marR="0" marT="81915" marB="0">
                    <a:lnL w="9525">
                      <a:solidFill>
                        <a:srgbClr val="9E9E9E"/>
                      </a:solidFill>
                      <a:prstDash val="solid"/>
                    </a:lnL>
                    <a:lnR w="9525">
                      <a:solidFill>
                        <a:srgbClr val="9E9E9E"/>
                      </a:solidFill>
                      <a:prstDash val="solid"/>
                    </a:lnR>
                    <a:lnT w="9525">
                      <a:solidFill>
                        <a:srgbClr val="9E9E9E"/>
                      </a:solidFill>
                      <a:prstDash val="solid"/>
                    </a:lnT>
                    <a:lnB w="9525">
                      <a:solidFill>
                        <a:srgbClr val="9E9E9E"/>
                      </a:solidFill>
                      <a:prstDash val="solid"/>
                    </a:lnB>
                  </a:tcPr>
                </a:tc>
                <a:tc>
                  <a:txBody>
                    <a:bodyPr/>
                    <a:lstStyle/>
                    <a:p>
                      <a:pPr marL="92075">
                        <a:lnSpc>
                          <a:spcPct val="100000"/>
                        </a:lnSpc>
                        <a:spcBef>
                          <a:spcPts val="645"/>
                        </a:spcBef>
                      </a:pPr>
                      <a:r>
                        <a:rPr sz="1200" b="1" spc="-5" dirty="0">
                          <a:latin typeface="Calibri"/>
                          <a:cs typeface="Calibri"/>
                        </a:rPr>
                        <a:t>Screen</a:t>
                      </a:r>
                      <a:r>
                        <a:rPr sz="1200" b="1" spc="-35" dirty="0">
                          <a:latin typeface="Calibri"/>
                          <a:cs typeface="Calibri"/>
                        </a:rPr>
                        <a:t> </a:t>
                      </a:r>
                      <a:r>
                        <a:rPr sz="1200" b="1" dirty="0">
                          <a:latin typeface="Calibri"/>
                          <a:cs typeface="Calibri"/>
                        </a:rPr>
                        <a:t>No:</a:t>
                      </a:r>
                      <a:r>
                        <a:rPr sz="1200" b="1" spc="-30" dirty="0">
                          <a:latin typeface="Calibri"/>
                          <a:cs typeface="Calibri"/>
                        </a:rPr>
                        <a:t> </a:t>
                      </a:r>
                      <a:r>
                        <a:rPr lang="en-IN" sz="1200" b="1" spc="-30" dirty="0">
                          <a:latin typeface="Calibri"/>
                          <a:cs typeface="Calibri"/>
                        </a:rPr>
                        <a:t>8</a:t>
                      </a:r>
                      <a:endParaRPr sz="1200" dirty="0">
                        <a:latin typeface="Calibri"/>
                        <a:cs typeface="Calibri"/>
                      </a:endParaRPr>
                    </a:p>
                  </a:txBody>
                  <a:tcPr marL="0" marR="0" marT="81915" marB="0">
                    <a:lnL w="9525">
                      <a:solidFill>
                        <a:srgbClr val="9E9E9E"/>
                      </a:solidFill>
                      <a:prstDash val="solid"/>
                    </a:lnL>
                    <a:lnT w="9525">
                      <a:solidFill>
                        <a:srgbClr val="9E9E9E"/>
                      </a:solidFill>
                      <a:prstDash val="solid"/>
                    </a:lnT>
                    <a:lnB w="9525">
                      <a:solidFill>
                        <a:srgbClr val="9E9E9E"/>
                      </a:solidFill>
                      <a:prstDash val="solid"/>
                    </a:lnB>
                  </a:tcPr>
                </a:tc>
                <a:extLst>
                  <a:ext uri="{0D108BD9-81ED-4DB2-BD59-A6C34878D82A}">
                    <a16:rowId xmlns:a16="http://schemas.microsoft.com/office/drawing/2014/main" val="10000"/>
                  </a:ext>
                </a:extLst>
              </a:tr>
              <a:tr h="1546478">
                <a:tc>
                  <a:txBody>
                    <a:bodyPr/>
                    <a:lstStyle/>
                    <a:p>
                      <a:pPr>
                        <a:lnSpc>
                          <a:spcPct val="100000"/>
                        </a:lnSpc>
                      </a:pPr>
                      <a:endParaRPr sz="1200" dirty="0">
                        <a:latin typeface="Times New Roman"/>
                        <a:cs typeface="Times New Roman"/>
                      </a:endParaRPr>
                    </a:p>
                  </a:txBody>
                  <a:tcPr marL="0" marR="0" marT="0" marB="0">
                    <a:lnT w="9525">
                      <a:solidFill>
                        <a:srgbClr val="9E9E9E"/>
                      </a:solidFill>
                      <a:prstDash val="solid"/>
                    </a:lnT>
                  </a:tcPr>
                </a:tc>
                <a:tc>
                  <a:txBody>
                    <a:bodyPr/>
                    <a:lstStyle/>
                    <a:p>
                      <a:pPr>
                        <a:lnSpc>
                          <a:spcPct val="100000"/>
                        </a:lnSpc>
                      </a:pPr>
                      <a:endParaRPr sz="1200">
                        <a:latin typeface="Times New Roman"/>
                        <a:cs typeface="Times New Roman"/>
                      </a:endParaRPr>
                    </a:p>
                  </a:txBody>
                  <a:tcPr marL="0" marR="0" marT="0" marB="0">
                    <a:lnR w="9525">
                      <a:solidFill>
                        <a:srgbClr val="9E9E9E"/>
                      </a:solidFill>
                      <a:prstDash val="solid"/>
                    </a:lnR>
                    <a:lnT w="9525">
                      <a:solidFill>
                        <a:srgbClr val="9E9E9E"/>
                      </a:solidFill>
                      <a:prstDash val="solid"/>
                    </a:lnT>
                  </a:tcPr>
                </a:tc>
                <a:tc>
                  <a:txBody>
                    <a:bodyPr/>
                    <a:lstStyle/>
                    <a:p>
                      <a:pPr marL="92075" marR="305435">
                        <a:lnSpc>
                          <a:spcPct val="100000"/>
                        </a:lnSpc>
                        <a:spcBef>
                          <a:spcPts val="650"/>
                        </a:spcBef>
                      </a:pPr>
                      <a:r>
                        <a:rPr sz="1200" b="1" spc="-5" dirty="0">
                          <a:latin typeface="Calibri"/>
                          <a:cs typeface="Calibri"/>
                        </a:rPr>
                        <a:t>Graphic Info: </a:t>
                      </a:r>
                      <a:r>
                        <a:rPr sz="1200" spc="-5" dirty="0">
                          <a:latin typeface="Calibri"/>
                          <a:cs typeface="Calibri"/>
                        </a:rPr>
                        <a:t>Animate </a:t>
                      </a:r>
                      <a:r>
                        <a:rPr sz="1200" dirty="0">
                          <a:latin typeface="Calibri"/>
                          <a:cs typeface="Calibri"/>
                        </a:rPr>
                        <a:t>this </a:t>
                      </a:r>
                      <a:r>
                        <a:rPr sz="1200" spc="-5" dirty="0">
                          <a:latin typeface="Calibri"/>
                          <a:cs typeface="Calibri"/>
                        </a:rPr>
                        <a:t>picture into </a:t>
                      </a:r>
                      <a:r>
                        <a:rPr sz="1200" dirty="0">
                          <a:latin typeface="Calibri"/>
                          <a:cs typeface="Calibri"/>
                        </a:rPr>
                        <a:t>the </a:t>
                      </a:r>
                      <a:r>
                        <a:rPr sz="1200" spc="-260" dirty="0">
                          <a:latin typeface="Calibri"/>
                          <a:cs typeface="Calibri"/>
                        </a:rPr>
                        <a:t> </a:t>
                      </a:r>
                      <a:r>
                        <a:rPr sz="1200" spc="-5" dirty="0">
                          <a:latin typeface="Calibri"/>
                          <a:cs typeface="Calibri"/>
                        </a:rPr>
                        <a:t>screen</a:t>
                      </a:r>
                      <a:r>
                        <a:rPr sz="1200" spc="-10" dirty="0">
                          <a:latin typeface="Calibri"/>
                          <a:cs typeface="Calibri"/>
                        </a:rPr>
                        <a:t> </a:t>
                      </a:r>
                      <a:r>
                        <a:rPr sz="1200" spc="-5" dirty="0">
                          <a:latin typeface="Calibri"/>
                          <a:cs typeface="Calibri"/>
                        </a:rPr>
                        <a:t>while</a:t>
                      </a:r>
                      <a:r>
                        <a:rPr sz="1200" spc="5" dirty="0">
                          <a:latin typeface="Calibri"/>
                          <a:cs typeface="Calibri"/>
                        </a:rPr>
                        <a:t> </a:t>
                      </a:r>
                      <a:r>
                        <a:rPr sz="1200" dirty="0">
                          <a:latin typeface="Calibri"/>
                          <a:cs typeface="Calibri"/>
                        </a:rPr>
                        <a:t>the</a:t>
                      </a:r>
                      <a:r>
                        <a:rPr sz="1200" spc="-20" dirty="0">
                          <a:latin typeface="Calibri"/>
                          <a:cs typeface="Calibri"/>
                        </a:rPr>
                        <a:t> </a:t>
                      </a:r>
                      <a:r>
                        <a:rPr sz="1200" spc="-10" dirty="0">
                          <a:latin typeface="Calibri"/>
                          <a:cs typeface="Calibri"/>
                        </a:rPr>
                        <a:t>narrator</a:t>
                      </a:r>
                      <a:r>
                        <a:rPr sz="1200" spc="-35" dirty="0">
                          <a:latin typeface="Calibri"/>
                          <a:cs typeface="Calibri"/>
                        </a:rPr>
                        <a:t> </a:t>
                      </a:r>
                      <a:r>
                        <a:rPr sz="1200" dirty="0">
                          <a:latin typeface="Calibri"/>
                          <a:cs typeface="Calibri"/>
                        </a:rPr>
                        <a:t>is </a:t>
                      </a:r>
                      <a:r>
                        <a:rPr sz="1200" spc="-5" dirty="0">
                          <a:latin typeface="Calibri"/>
                          <a:cs typeface="Calibri"/>
                        </a:rPr>
                        <a:t>speaking.</a:t>
                      </a:r>
                      <a:endParaRPr lang="en-IN" sz="1200" spc="-5" dirty="0">
                        <a:latin typeface="Calibri"/>
                        <a:cs typeface="Calibri"/>
                      </a:endParaRPr>
                    </a:p>
                    <a:p>
                      <a:pPr marL="92075" marR="305435">
                        <a:lnSpc>
                          <a:spcPct val="100000"/>
                        </a:lnSpc>
                        <a:spcBef>
                          <a:spcPts val="650"/>
                        </a:spcBef>
                      </a:pPr>
                      <a:endParaRPr lang="en-IN" sz="1200" spc="-5" dirty="0">
                        <a:latin typeface="Calibri"/>
                        <a:cs typeface="Calibri"/>
                      </a:endParaRPr>
                    </a:p>
                    <a:p>
                      <a:pPr marL="92075" marR="305435">
                        <a:lnSpc>
                          <a:spcPct val="100000"/>
                        </a:lnSpc>
                        <a:spcBef>
                          <a:spcPts val="650"/>
                        </a:spcBef>
                      </a:pPr>
                      <a:r>
                        <a:rPr lang="en-IN" sz="1100" spc="-5" dirty="0">
                          <a:latin typeface="Calibri"/>
                          <a:cs typeface="Calibri"/>
                        </a:rPr>
                        <a:t>(</a:t>
                      </a:r>
                      <a:r>
                        <a:rPr lang="en-US" sz="1100" b="0" i="0" kern="1200" dirty="0">
                          <a:solidFill>
                            <a:schemeClr val="tx1"/>
                          </a:solidFill>
                          <a:effectLst/>
                          <a:latin typeface="+mn-lt"/>
                          <a:ea typeface="+mn-ea"/>
                          <a:cs typeface="+mn-cs"/>
                        </a:rPr>
                        <a:t>image of the employee expressing empathy towards the customer's negative experience)</a:t>
                      </a:r>
                      <a:endParaRPr sz="1100" dirty="0">
                        <a:latin typeface="Calibri"/>
                        <a:cs typeface="Calibri"/>
                      </a:endParaRPr>
                    </a:p>
                  </a:txBody>
                  <a:tcPr marL="0" marR="0" marT="82550" marB="0">
                    <a:lnL w="9525">
                      <a:solidFill>
                        <a:srgbClr val="9E9E9E"/>
                      </a:solidFill>
                      <a:prstDash val="solid"/>
                    </a:lnL>
                    <a:lnT w="9525">
                      <a:solidFill>
                        <a:srgbClr val="9E9E9E"/>
                      </a:solidFill>
                      <a:prstDash val="solid"/>
                    </a:lnT>
                    <a:lnB w="9525">
                      <a:solidFill>
                        <a:srgbClr val="9E9E9E"/>
                      </a:solidFill>
                      <a:prstDash val="solid"/>
                    </a:lnB>
                  </a:tcPr>
                </a:tc>
                <a:extLst>
                  <a:ext uri="{0D108BD9-81ED-4DB2-BD59-A6C34878D82A}">
                    <a16:rowId xmlns:a16="http://schemas.microsoft.com/office/drawing/2014/main" val="10001"/>
                  </a:ext>
                </a:extLst>
              </a:tr>
              <a:tr h="867918">
                <a:tc>
                  <a:txBody>
                    <a:bodyPr/>
                    <a:lstStyle/>
                    <a:p>
                      <a:pPr>
                        <a:lnSpc>
                          <a:spcPct val="100000"/>
                        </a:lnSpc>
                      </a:pPr>
                      <a:endParaRPr sz="1200">
                        <a:latin typeface="Times New Roman"/>
                        <a:cs typeface="Times New Roman"/>
                      </a:endParaRPr>
                    </a:p>
                  </a:txBody>
                  <a:tcPr marL="0" marR="0" marT="0" marB="0"/>
                </a:tc>
                <a:tc>
                  <a:txBody>
                    <a:bodyPr/>
                    <a:lstStyle/>
                    <a:p>
                      <a:pPr>
                        <a:lnSpc>
                          <a:spcPct val="100000"/>
                        </a:lnSpc>
                      </a:pPr>
                      <a:endParaRPr sz="1200" dirty="0">
                        <a:latin typeface="Times New Roman"/>
                        <a:cs typeface="Times New Roman"/>
                      </a:endParaRPr>
                    </a:p>
                  </a:txBody>
                  <a:tcPr marL="0" marR="0" marT="0" marB="0">
                    <a:lnR w="9525">
                      <a:solidFill>
                        <a:srgbClr val="9E9E9E"/>
                      </a:solidFill>
                      <a:prstDash val="solid"/>
                    </a:lnR>
                  </a:tcPr>
                </a:tc>
                <a:tc>
                  <a:txBody>
                    <a:bodyPr/>
                    <a:lstStyle/>
                    <a:p>
                      <a:pPr marL="92075" marR="178435">
                        <a:lnSpc>
                          <a:spcPct val="100000"/>
                        </a:lnSpc>
                        <a:spcBef>
                          <a:spcPts val="650"/>
                        </a:spcBef>
                      </a:pPr>
                      <a:r>
                        <a:rPr sz="1200" b="1" spc="-10" dirty="0">
                          <a:latin typeface="Calibri"/>
                          <a:cs typeface="Calibri"/>
                        </a:rPr>
                        <a:t>Navigation:</a:t>
                      </a:r>
                      <a:r>
                        <a:rPr sz="1200" b="1" spc="-5" dirty="0">
                          <a:latin typeface="Calibri"/>
                          <a:cs typeface="Calibri"/>
                        </a:rPr>
                        <a:t> </a:t>
                      </a:r>
                      <a:r>
                        <a:rPr sz="1200" spc="-5" dirty="0">
                          <a:latin typeface="Calibri"/>
                          <a:cs typeface="Calibri"/>
                        </a:rPr>
                        <a:t>On </a:t>
                      </a:r>
                      <a:r>
                        <a:rPr sz="1200" dirty="0">
                          <a:latin typeface="Calibri"/>
                          <a:cs typeface="Calibri"/>
                        </a:rPr>
                        <a:t>the </a:t>
                      </a:r>
                      <a:r>
                        <a:rPr sz="1200" spc="-5" dirty="0">
                          <a:latin typeface="Calibri"/>
                          <a:cs typeface="Calibri"/>
                        </a:rPr>
                        <a:t>bottom of </a:t>
                      </a:r>
                      <a:r>
                        <a:rPr sz="1200" dirty="0">
                          <a:latin typeface="Calibri"/>
                          <a:cs typeface="Calibri"/>
                        </a:rPr>
                        <a:t>this </a:t>
                      </a:r>
                      <a:r>
                        <a:rPr sz="1200" spc="-5" dirty="0">
                          <a:latin typeface="Calibri"/>
                          <a:cs typeface="Calibri"/>
                        </a:rPr>
                        <a:t>page, </a:t>
                      </a:r>
                      <a:r>
                        <a:rPr sz="1200" dirty="0">
                          <a:latin typeface="Calibri"/>
                          <a:cs typeface="Calibri"/>
                        </a:rPr>
                        <a:t>put </a:t>
                      </a:r>
                      <a:r>
                        <a:rPr sz="1200" spc="-260" dirty="0">
                          <a:latin typeface="Calibri"/>
                          <a:cs typeface="Calibri"/>
                        </a:rPr>
                        <a:t> </a:t>
                      </a:r>
                      <a:r>
                        <a:rPr sz="1200" dirty="0">
                          <a:latin typeface="Calibri"/>
                          <a:cs typeface="Calibri"/>
                        </a:rPr>
                        <a:t>the</a:t>
                      </a:r>
                      <a:r>
                        <a:rPr sz="1200" spc="-25" dirty="0">
                          <a:latin typeface="Calibri"/>
                          <a:cs typeface="Calibri"/>
                        </a:rPr>
                        <a:t> </a:t>
                      </a:r>
                      <a:r>
                        <a:rPr sz="1200" spc="-10" dirty="0">
                          <a:latin typeface="Calibri"/>
                          <a:cs typeface="Calibri"/>
                        </a:rPr>
                        <a:t>arrow </a:t>
                      </a:r>
                      <a:r>
                        <a:rPr sz="1200" spc="-5" dirty="0">
                          <a:latin typeface="Calibri"/>
                          <a:cs typeface="Calibri"/>
                        </a:rPr>
                        <a:t>button</a:t>
                      </a:r>
                      <a:r>
                        <a:rPr sz="1200" spc="-45" dirty="0">
                          <a:latin typeface="Calibri"/>
                          <a:cs typeface="Calibri"/>
                        </a:rPr>
                        <a:t> </a:t>
                      </a:r>
                      <a:r>
                        <a:rPr sz="1200" spc="-5" dirty="0">
                          <a:latin typeface="Calibri"/>
                          <a:cs typeface="Calibri"/>
                        </a:rPr>
                        <a:t>to</a:t>
                      </a:r>
                      <a:r>
                        <a:rPr sz="1200" dirty="0">
                          <a:latin typeface="Calibri"/>
                          <a:cs typeface="Calibri"/>
                        </a:rPr>
                        <a:t> </a:t>
                      </a:r>
                      <a:r>
                        <a:rPr sz="1200" spc="-10" dirty="0">
                          <a:latin typeface="Calibri"/>
                          <a:cs typeface="Calibri"/>
                        </a:rPr>
                        <a:t>navigate</a:t>
                      </a:r>
                      <a:r>
                        <a:rPr sz="1200" spc="-25" dirty="0">
                          <a:latin typeface="Calibri"/>
                          <a:cs typeface="Calibri"/>
                        </a:rPr>
                        <a:t> </a:t>
                      </a:r>
                      <a:r>
                        <a:rPr sz="1200" dirty="0">
                          <a:latin typeface="Calibri"/>
                          <a:cs typeface="Calibri"/>
                        </a:rPr>
                        <a:t>the</a:t>
                      </a:r>
                      <a:r>
                        <a:rPr sz="1200" spc="-25" dirty="0">
                          <a:latin typeface="Calibri"/>
                          <a:cs typeface="Calibri"/>
                        </a:rPr>
                        <a:t> </a:t>
                      </a:r>
                      <a:r>
                        <a:rPr sz="1200" spc="-10" dirty="0">
                          <a:latin typeface="Calibri"/>
                          <a:cs typeface="Calibri"/>
                        </a:rPr>
                        <a:t>course</a:t>
                      </a:r>
                      <a:endParaRPr sz="1200" dirty="0">
                        <a:latin typeface="Calibri"/>
                        <a:cs typeface="Calibri"/>
                      </a:endParaRPr>
                    </a:p>
                  </a:txBody>
                  <a:tcPr marL="0" marR="0" marT="82550" marB="0">
                    <a:lnL w="9525">
                      <a:solidFill>
                        <a:srgbClr val="9E9E9E"/>
                      </a:solidFill>
                      <a:prstDash val="solid"/>
                    </a:lnL>
                    <a:lnT w="9525">
                      <a:solidFill>
                        <a:srgbClr val="9E9E9E"/>
                      </a:solidFill>
                      <a:prstDash val="solid"/>
                    </a:lnT>
                    <a:lnB w="9525">
                      <a:solidFill>
                        <a:srgbClr val="9E9E9E"/>
                      </a:solidFill>
                      <a:prstDash val="solid"/>
                    </a:lnB>
                  </a:tcPr>
                </a:tc>
                <a:extLst>
                  <a:ext uri="{0D108BD9-81ED-4DB2-BD59-A6C34878D82A}">
                    <a16:rowId xmlns:a16="http://schemas.microsoft.com/office/drawing/2014/main" val="10002"/>
                  </a:ext>
                </a:extLst>
              </a:tr>
              <a:tr h="867918">
                <a:tc>
                  <a:txBody>
                    <a:bodyPr/>
                    <a:lstStyle/>
                    <a:p>
                      <a:pPr>
                        <a:lnSpc>
                          <a:spcPct val="100000"/>
                        </a:lnSpc>
                      </a:pPr>
                      <a:endParaRPr sz="1200">
                        <a:latin typeface="Times New Roman"/>
                        <a:cs typeface="Times New Roman"/>
                      </a:endParaRPr>
                    </a:p>
                  </a:txBody>
                  <a:tcPr marL="0" marR="0" marT="0" marB="0">
                    <a:lnB w="9525">
                      <a:solidFill>
                        <a:srgbClr val="9E9E9E"/>
                      </a:solidFill>
                      <a:prstDash val="solid"/>
                    </a:lnB>
                  </a:tcPr>
                </a:tc>
                <a:tc>
                  <a:txBody>
                    <a:bodyPr/>
                    <a:lstStyle/>
                    <a:p>
                      <a:pPr>
                        <a:lnSpc>
                          <a:spcPct val="100000"/>
                        </a:lnSpc>
                      </a:pPr>
                      <a:endParaRPr sz="1200">
                        <a:latin typeface="Times New Roman"/>
                        <a:cs typeface="Times New Roman"/>
                      </a:endParaRPr>
                    </a:p>
                  </a:txBody>
                  <a:tcPr marL="0" marR="0" marT="0" marB="0">
                    <a:lnR w="9525">
                      <a:solidFill>
                        <a:srgbClr val="9E9E9E"/>
                      </a:solidFill>
                      <a:prstDash val="solid"/>
                    </a:lnR>
                    <a:lnB w="9525">
                      <a:solidFill>
                        <a:srgbClr val="9E9E9E"/>
                      </a:solidFill>
                      <a:prstDash val="solid"/>
                    </a:lnB>
                  </a:tcPr>
                </a:tc>
                <a:tc>
                  <a:txBody>
                    <a:bodyPr/>
                    <a:lstStyle/>
                    <a:p>
                      <a:pPr marL="92075">
                        <a:lnSpc>
                          <a:spcPct val="100000"/>
                        </a:lnSpc>
                        <a:spcBef>
                          <a:spcPts val="655"/>
                        </a:spcBef>
                      </a:pPr>
                      <a:r>
                        <a:rPr sz="1200" b="1" spc="-10" dirty="0">
                          <a:latin typeface="Calibri"/>
                          <a:cs typeface="Calibri"/>
                        </a:rPr>
                        <a:t>Reviewers</a:t>
                      </a:r>
                      <a:r>
                        <a:rPr sz="1200" b="1" spc="-50" dirty="0">
                          <a:latin typeface="Calibri"/>
                          <a:cs typeface="Calibri"/>
                        </a:rPr>
                        <a:t> </a:t>
                      </a:r>
                      <a:r>
                        <a:rPr sz="1200" b="1" spc="-5" dirty="0">
                          <a:latin typeface="Calibri"/>
                          <a:cs typeface="Calibri"/>
                        </a:rPr>
                        <a:t>Comments:</a:t>
                      </a:r>
                      <a:endParaRPr sz="1200" dirty="0">
                        <a:latin typeface="Calibri"/>
                        <a:cs typeface="Calibri"/>
                      </a:endParaRPr>
                    </a:p>
                  </a:txBody>
                  <a:tcPr marL="0" marR="0" marT="83185" marB="0">
                    <a:lnL w="9525">
                      <a:solidFill>
                        <a:srgbClr val="9E9E9E"/>
                      </a:solidFill>
                      <a:prstDash val="solid"/>
                    </a:lnL>
                    <a:lnT w="9525">
                      <a:solidFill>
                        <a:srgbClr val="9E9E9E"/>
                      </a:solidFill>
                      <a:prstDash val="solid"/>
                    </a:lnT>
                    <a:lnB w="9525">
                      <a:solidFill>
                        <a:srgbClr val="9E9E9E"/>
                      </a:solidFill>
                      <a:prstDash val="solid"/>
                    </a:lnB>
                  </a:tcPr>
                </a:tc>
                <a:extLst>
                  <a:ext uri="{0D108BD9-81ED-4DB2-BD59-A6C34878D82A}">
                    <a16:rowId xmlns:a16="http://schemas.microsoft.com/office/drawing/2014/main" val="10003"/>
                  </a:ext>
                </a:extLst>
              </a:tr>
              <a:tr h="1337560">
                <a:tc gridSpan="3">
                  <a:txBody>
                    <a:bodyPr/>
                    <a:lstStyle/>
                    <a:p>
                      <a:pPr marL="91440" marR="276225">
                        <a:lnSpc>
                          <a:spcPct val="100000"/>
                        </a:lnSpc>
                        <a:spcBef>
                          <a:spcPts val="655"/>
                        </a:spcBef>
                      </a:pPr>
                      <a:r>
                        <a:rPr sz="1200" b="1" spc="-20" dirty="0">
                          <a:latin typeface="Calibri"/>
                          <a:cs typeface="Calibri"/>
                        </a:rPr>
                        <a:t>Text/Audio:</a:t>
                      </a:r>
                      <a:r>
                        <a:rPr lang="en-IN" sz="1200" b="1" spc="-20" dirty="0">
                          <a:latin typeface="Calibri"/>
                          <a:cs typeface="Calibri"/>
                        </a:rPr>
                        <a:t> </a:t>
                      </a:r>
                      <a:r>
                        <a:rPr lang="en-US" sz="1100" b="0" i="0" kern="1200" dirty="0">
                          <a:solidFill>
                            <a:schemeClr val="tx1"/>
                          </a:solidFill>
                          <a:effectLst/>
                          <a:latin typeface="+mn-lt"/>
                          <a:ea typeface="+mn-ea"/>
                          <a:cs typeface="+mn-cs"/>
                        </a:rPr>
                        <a:t>Expressing sympathy means acknowledging the customer's negative experience genuinely. Use phrases like 'I'm sorry you had to experience this issue' or 'I understand how frustrating this must be for you. Showing understanding and respect can go a long way in building rapport and creating a more positive customer experience. It reassures the customer that their feelings are valued and that we genuinely care about finding a resolution.</a:t>
                      </a:r>
                    </a:p>
                    <a:p>
                      <a:pPr marL="91440" marR="276225">
                        <a:lnSpc>
                          <a:spcPct val="100000"/>
                        </a:lnSpc>
                        <a:spcBef>
                          <a:spcPts val="655"/>
                        </a:spcBef>
                      </a:pPr>
                      <a:r>
                        <a:rPr lang="en-US" sz="1100" b="0" i="0" kern="1200" dirty="0">
                          <a:solidFill>
                            <a:schemeClr val="tx1"/>
                          </a:solidFill>
                          <a:effectLst/>
                          <a:latin typeface="+mn-lt"/>
                          <a:ea typeface="+mn-ea"/>
                          <a:cs typeface="+mn-cs"/>
                        </a:rPr>
                        <a:t>Let's proceed to the next step, where we'll explore the importance of offering apologies gracefully.</a:t>
                      </a:r>
                      <a:endParaRPr sz="1100" dirty="0">
                        <a:latin typeface="Calibri"/>
                        <a:cs typeface="Calibri"/>
                      </a:endParaRPr>
                    </a:p>
                  </a:txBody>
                  <a:tcPr marL="0" marR="0" marT="83185" marB="0">
                    <a:lnT w="9525">
                      <a:solidFill>
                        <a:srgbClr val="9E9E9E"/>
                      </a:solidFill>
                      <a:prstDash val="solid"/>
                    </a:lnT>
                  </a:tcPr>
                </a:tc>
                <a:tc hMerge="1">
                  <a:txBody>
                    <a:bodyPr/>
                    <a:lstStyle/>
                    <a:p>
                      <a:endParaRPr/>
                    </a:p>
                  </a:txBody>
                  <a:tcPr marL="0" marR="0" marT="0" marB="0"/>
                </a:tc>
                <a:tc hMerge="1">
                  <a:txBody>
                    <a:bodyPr/>
                    <a:lstStyle/>
                    <a:p>
                      <a:endParaRPr/>
                    </a:p>
                  </a:txBody>
                  <a:tcPr marL="0" marR="0" marT="0" marB="0"/>
                </a:tc>
                <a:extLst>
                  <a:ext uri="{0D108BD9-81ED-4DB2-BD59-A6C34878D82A}">
                    <a16:rowId xmlns:a16="http://schemas.microsoft.com/office/drawing/2014/main" val="10004"/>
                  </a:ext>
                </a:extLst>
              </a:tr>
            </a:tbl>
          </a:graphicData>
        </a:graphic>
      </p:graphicFrame>
      <p:grpSp>
        <p:nvGrpSpPr>
          <p:cNvPr id="3" name="object 3"/>
          <p:cNvGrpSpPr/>
          <p:nvPr/>
        </p:nvGrpSpPr>
        <p:grpSpPr>
          <a:xfrm>
            <a:off x="0" y="0"/>
            <a:ext cx="9144000" cy="5148580"/>
            <a:chOff x="0" y="0"/>
            <a:chExt cx="9144000" cy="5148580"/>
          </a:xfrm>
        </p:grpSpPr>
        <p:sp>
          <p:nvSpPr>
            <p:cNvPr id="4" name="object 4"/>
            <p:cNvSpPr/>
            <p:nvPr/>
          </p:nvSpPr>
          <p:spPr>
            <a:xfrm>
              <a:off x="3047" y="4800599"/>
              <a:ext cx="9141460" cy="342900"/>
            </a:xfrm>
            <a:custGeom>
              <a:avLst/>
              <a:gdLst/>
              <a:ahLst/>
              <a:cxnLst/>
              <a:rect l="l" t="t" r="r" b="b"/>
              <a:pathLst>
                <a:path w="9141460" h="342900">
                  <a:moveTo>
                    <a:pt x="9140952" y="0"/>
                  </a:moveTo>
                  <a:lnTo>
                    <a:pt x="0" y="0"/>
                  </a:lnTo>
                  <a:lnTo>
                    <a:pt x="0" y="342900"/>
                  </a:lnTo>
                  <a:lnTo>
                    <a:pt x="9140952" y="342900"/>
                  </a:lnTo>
                  <a:lnTo>
                    <a:pt x="9140952" y="0"/>
                  </a:lnTo>
                  <a:close/>
                </a:path>
              </a:pathLst>
            </a:custGeom>
            <a:solidFill>
              <a:srgbClr val="BC572C"/>
            </a:solidFill>
          </p:spPr>
          <p:txBody>
            <a:bodyPr wrap="square" lIns="0" tIns="0" rIns="0" bIns="0" rtlCol="0"/>
            <a:lstStyle/>
            <a:p>
              <a:endParaRPr/>
            </a:p>
          </p:txBody>
        </p:sp>
        <p:sp>
          <p:nvSpPr>
            <p:cNvPr id="5" name="object 5"/>
            <p:cNvSpPr/>
            <p:nvPr/>
          </p:nvSpPr>
          <p:spPr>
            <a:xfrm>
              <a:off x="0" y="4750308"/>
              <a:ext cx="9141460" cy="48895"/>
            </a:xfrm>
            <a:custGeom>
              <a:avLst/>
              <a:gdLst/>
              <a:ahLst/>
              <a:cxnLst/>
              <a:rect l="l" t="t" r="r" b="b"/>
              <a:pathLst>
                <a:path w="9141460" h="48895">
                  <a:moveTo>
                    <a:pt x="9140952" y="0"/>
                  </a:moveTo>
                  <a:lnTo>
                    <a:pt x="0" y="0"/>
                  </a:lnTo>
                  <a:lnTo>
                    <a:pt x="0" y="48767"/>
                  </a:lnTo>
                  <a:lnTo>
                    <a:pt x="9140952" y="48767"/>
                  </a:lnTo>
                  <a:lnTo>
                    <a:pt x="9140952" y="0"/>
                  </a:lnTo>
                  <a:close/>
                </a:path>
              </a:pathLst>
            </a:custGeom>
            <a:solidFill>
              <a:srgbClr val="E38312"/>
            </a:solidFill>
          </p:spPr>
          <p:txBody>
            <a:bodyPr wrap="square" lIns="0" tIns="0" rIns="0" bIns="0" rtlCol="0"/>
            <a:lstStyle/>
            <a:p>
              <a:endParaRPr/>
            </a:p>
          </p:txBody>
        </p:sp>
        <p:sp>
          <p:nvSpPr>
            <p:cNvPr id="6" name="object 6"/>
            <p:cNvSpPr/>
            <p:nvPr/>
          </p:nvSpPr>
          <p:spPr>
            <a:xfrm>
              <a:off x="20434" y="0"/>
              <a:ext cx="9103360" cy="5143500"/>
            </a:xfrm>
            <a:custGeom>
              <a:avLst/>
              <a:gdLst/>
              <a:ahLst/>
              <a:cxnLst/>
              <a:rect l="l" t="t" r="r" b="b"/>
              <a:pathLst>
                <a:path w="9103360" h="5143500">
                  <a:moveTo>
                    <a:pt x="9525" y="0"/>
                  </a:moveTo>
                  <a:lnTo>
                    <a:pt x="0" y="0"/>
                  </a:lnTo>
                  <a:lnTo>
                    <a:pt x="0" y="5143500"/>
                  </a:lnTo>
                  <a:lnTo>
                    <a:pt x="9525" y="5143500"/>
                  </a:lnTo>
                  <a:lnTo>
                    <a:pt x="9525" y="0"/>
                  </a:lnTo>
                  <a:close/>
                </a:path>
                <a:path w="9103360" h="5143500">
                  <a:moveTo>
                    <a:pt x="9103182" y="0"/>
                  </a:moveTo>
                  <a:lnTo>
                    <a:pt x="9093657" y="0"/>
                  </a:lnTo>
                  <a:lnTo>
                    <a:pt x="9093657" y="5143500"/>
                  </a:lnTo>
                  <a:lnTo>
                    <a:pt x="9103182" y="5143500"/>
                  </a:lnTo>
                  <a:lnTo>
                    <a:pt x="9103182" y="0"/>
                  </a:lnTo>
                  <a:close/>
                </a:path>
              </a:pathLst>
            </a:custGeom>
            <a:solidFill>
              <a:srgbClr val="9E9E9E"/>
            </a:solidFill>
          </p:spPr>
          <p:txBody>
            <a:bodyPr wrap="square" lIns="0" tIns="0" rIns="0" bIns="0" rtlCol="0"/>
            <a:lstStyle/>
            <a:p>
              <a:endParaRPr/>
            </a:p>
          </p:txBody>
        </p:sp>
        <p:sp>
          <p:nvSpPr>
            <p:cNvPr id="7" name="object 7"/>
            <p:cNvSpPr/>
            <p:nvPr/>
          </p:nvSpPr>
          <p:spPr>
            <a:xfrm>
              <a:off x="20438" y="5143496"/>
              <a:ext cx="9103360" cy="0"/>
            </a:xfrm>
            <a:custGeom>
              <a:avLst/>
              <a:gdLst/>
              <a:ahLst/>
              <a:cxnLst/>
              <a:rect l="l" t="t" r="r" b="b"/>
              <a:pathLst>
                <a:path w="9103360">
                  <a:moveTo>
                    <a:pt x="0" y="0"/>
                  </a:moveTo>
                  <a:lnTo>
                    <a:pt x="9103114" y="0"/>
                  </a:lnTo>
                </a:path>
              </a:pathLst>
            </a:custGeom>
            <a:ln w="9525">
              <a:solidFill>
                <a:srgbClr val="9E9E9E"/>
              </a:solidFill>
            </a:ln>
          </p:spPr>
          <p:txBody>
            <a:bodyPr wrap="square" lIns="0" tIns="0" rIns="0" bIns="0" rtlCol="0"/>
            <a:lstStyle/>
            <a:p>
              <a:endParaRPr/>
            </a:p>
          </p:txBody>
        </p:sp>
      </p:grpSp>
      <p:grpSp>
        <p:nvGrpSpPr>
          <p:cNvPr id="15" name="object 7">
            <a:extLst>
              <a:ext uri="{FF2B5EF4-FFF2-40B4-BE49-F238E27FC236}">
                <a16:creationId xmlns:a16="http://schemas.microsoft.com/office/drawing/2014/main" id="{F16E135E-62CD-24B5-0ABA-2B2135F331F2}"/>
              </a:ext>
            </a:extLst>
          </p:cNvPr>
          <p:cNvGrpSpPr/>
          <p:nvPr/>
        </p:nvGrpSpPr>
        <p:grpSpPr>
          <a:xfrm>
            <a:off x="6842760" y="2595372"/>
            <a:ext cx="1093089" cy="233679"/>
            <a:chOff x="6842760" y="2595372"/>
            <a:chExt cx="1093089" cy="233679"/>
          </a:xfrm>
        </p:grpSpPr>
        <p:sp>
          <p:nvSpPr>
            <p:cNvPr id="17" name="object 9">
              <a:extLst>
                <a:ext uri="{FF2B5EF4-FFF2-40B4-BE49-F238E27FC236}">
                  <a16:creationId xmlns:a16="http://schemas.microsoft.com/office/drawing/2014/main" id="{86806D66-8EC1-658B-100B-CF2B7D209F26}"/>
                </a:ext>
              </a:extLst>
            </p:cNvPr>
            <p:cNvSpPr/>
            <p:nvPr/>
          </p:nvSpPr>
          <p:spPr>
            <a:xfrm>
              <a:off x="7392924" y="2595372"/>
              <a:ext cx="542925" cy="233679"/>
            </a:xfrm>
            <a:custGeom>
              <a:avLst/>
              <a:gdLst/>
              <a:ahLst/>
              <a:cxnLst/>
              <a:rect l="l" t="t" r="r" b="b"/>
              <a:pathLst>
                <a:path w="542925" h="233680">
                  <a:moveTo>
                    <a:pt x="425957" y="0"/>
                  </a:moveTo>
                  <a:lnTo>
                    <a:pt x="425957" y="58292"/>
                  </a:lnTo>
                  <a:lnTo>
                    <a:pt x="0" y="58292"/>
                  </a:lnTo>
                  <a:lnTo>
                    <a:pt x="0" y="174878"/>
                  </a:lnTo>
                  <a:lnTo>
                    <a:pt x="425957" y="174878"/>
                  </a:lnTo>
                  <a:lnTo>
                    <a:pt x="425957" y="233171"/>
                  </a:lnTo>
                  <a:lnTo>
                    <a:pt x="542544" y="116585"/>
                  </a:lnTo>
                  <a:lnTo>
                    <a:pt x="425957" y="0"/>
                  </a:lnTo>
                  <a:close/>
                </a:path>
              </a:pathLst>
            </a:custGeom>
            <a:solidFill>
              <a:srgbClr val="E38312"/>
            </a:solidFill>
          </p:spPr>
          <p:txBody>
            <a:bodyPr wrap="square" lIns="0" tIns="0" rIns="0" bIns="0" rtlCol="0"/>
            <a:lstStyle/>
            <a:p>
              <a:endParaRPr/>
            </a:p>
          </p:txBody>
        </p:sp>
        <p:sp>
          <p:nvSpPr>
            <p:cNvPr id="18" name="object 10">
              <a:extLst>
                <a:ext uri="{FF2B5EF4-FFF2-40B4-BE49-F238E27FC236}">
                  <a16:creationId xmlns:a16="http://schemas.microsoft.com/office/drawing/2014/main" id="{8F3E4B39-93EB-C719-E8A1-F7670CEF7B38}"/>
                </a:ext>
              </a:extLst>
            </p:cNvPr>
            <p:cNvSpPr/>
            <p:nvPr/>
          </p:nvSpPr>
          <p:spPr>
            <a:xfrm>
              <a:off x="7392924" y="2595372"/>
              <a:ext cx="542925" cy="233679"/>
            </a:xfrm>
            <a:custGeom>
              <a:avLst/>
              <a:gdLst/>
              <a:ahLst/>
              <a:cxnLst/>
              <a:rect l="l" t="t" r="r" b="b"/>
              <a:pathLst>
                <a:path w="542925" h="233680">
                  <a:moveTo>
                    <a:pt x="0" y="58292"/>
                  </a:moveTo>
                  <a:lnTo>
                    <a:pt x="425957" y="58292"/>
                  </a:lnTo>
                  <a:lnTo>
                    <a:pt x="425957" y="0"/>
                  </a:lnTo>
                  <a:lnTo>
                    <a:pt x="542544" y="116585"/>
                  </a:lnTo>
                  <a:lnTo>
                    <a:pt x="425957" y="233171"/>
                  </a:lnTo>
                  <a:lnTo>
                    <a:pt x="425957" y="174878"/>
                  </a:lnTo>
                  <a:lnTo>
                    <a:pt x="0" y="174878"/>
                  </a:lnTo>
                  <a:lnTo>
                    <a:pt x="0" y="58292"/>
                  </a:lnTo>
                  <a:close/>
                </a:path>
              </a:pathLst>
            </a:custGeom>
            <a:ln w="15875">
              <a:solidFill>
                <a:srgbClr val="A75F09"/>
              </a:solidFill>
            </a:ln>
          </p:spPr>
          <p:txBody>
            <a:bodyPr wrap="square" lIns="0" tIns="0" rIns="0" bIns="0" rtlCol="0"/>
            <a:lstStyle/>
            <a:p>
              <a:endParaRPr/>
            </a:p>
          </p:txBody>
        </p:sp>
        <p:sp>
          <p:nvSpPr>
            <p:cNvPr id="19" name="object 11">
              <a:extLst>
                <a:ext uri="{FF2B5EF4-FFF2-40B4-BE49-F238E27FC236}">
                  <a16:creationId xmlns:a16="http://schemas.microsoft.com/office/drawing/2014/main" id="{120A9D8D-2749-2BEA-877E-58C799C0034A}"/>
                </a:ext>
              </a:extLst>
            </p:cNvPr>
            <p:cNvSpPr/>
            <p:nvPr/>
          </p:nvSpPr>
          <p:spPr>
            <a:xfrm>
              <a:off x="6842760" y="2595372"/>
              <a:ext cx="494030" cy="233679"/>
            </a:xfrm>
            <a:custGeom>
              <a:avLst/>
              <a:gdLst/>
              <a:ahLst/>
              <a:cxnLst/>
              <a:rect l="l" t="t" r="r" b="b"/>
              <a:pathLst>
                <a:path w="494029" h="233680">
                  <a:moveTo>
                    <a:pt x="116586" y="0"/>
                  </a:moveTo>
                  <a:lnTo>
                    <a:pt x="0" y="116585"/>
                  </a:lnTo>
                  <a:lnTo>
                    <a:pt x="116586" y="233171"/>
                  </a:lnTo>
                  <a:lnTo>
                    <a:pt x="116586" y="174878"/>
                  </a:lnTo>
                  <a:lnTo>
                    <a:pt x="493775" y="174878"/>
                  </a:lnTo>
                  <a:lnTo>
                    <a:pt x="493775" y="58292"/>
                  </a:lnTo>
                  <a:lnTo>
                    <a:pt x="116586" y="58292"/>
                  </a:lnTo>
                  <a:lnTo>
                    <a:pt x="116586" y="0"/>
                  </a:lnTo>
                  <a:close/>
                </a:path>
              </a:pathLst>
            </a:custGeom>
            <a:solidFill>
              <a:srgbClr val="E38312"/>
            </a:solidFill>
          </p:spPr>
          <p:txBody>
            <a:bodyPr wrap="square" lIns="0" tIns="0" rIns="0" bIns="0" rtlCol="0"/>
            <a:lstStyle/>
            <a:p>
              <a:endParaRPr/>
            </a:p>
          </p:txBody>
        </p:sp>
        <p:sp>
          <p:nvSpPr>
            <p:cNvPr id="20" name="object 12">
              <a:extLst>
                <a:ext uri="{FF2B5EF4-FFF2-40B4-BE49-F238E27FC236}">
                  <a16:creationId xmlns:a16="http://schemas.microsoft.com/office/drawing/2014/main" id="{4CC50DBE-6980-4A7F-BCE6-0A376B153D21}"/>
                </a:ext>
              </a:extLst>
            </p:cNvPr>
            <p:cNvSpPr/>
            <p:nvPr/>
          </p:nvSpPr>
          <p:spPr>
            <a:xfrm>
              <a:off x="6842760" y="2595372"/>
              <a:ext cx="494030" cy="233679"/>
            </a:xfrm>
            <a:custGeom>
              <a:avLst/>
              <a:gdLst/>
              <a:ahLst/>
              <a:cxnLst/>
              <a:rect l="l" t="t" r="r" b="b"/>
              <a:pathLst>
                <a:path w="494029" h="233680">
                  <a:moveTo>
                    <a:pt x="0" y="116585"/>
                  </a:moveTo>
                  <a:lnTo>
                    <a:pt x="116586" y="0"/>
                  </a:lnTo>
                  <a:lnTo>
                    <a:pt x="116586" y="58292"/>
                  </a:lnTo>
                  <a:lnTo>
                    <a:pt x="493775" y="58292"/>
                  </a:lnTo>
                  <a:lnTo>
                    <a:pt x="493775" y="174878"/>
                  </a:lnTo>
                  <a:lnTo>
                    <a:pt x="116586" y="174878"/>
                  </a:lnTo>
                  <a:lnTo>
                    <a:pt x="116586" y="233171"/>
                  </a:lnTo>
                  <a:lnTo>
                    <a:pt x="0" y="116585"/>
                  </a:lnTo>
                  <a:close/>
                </a:path>
              </a:pathLst>
            </a:custGeom>
            <a:ln w="15875">
              <a:solidFill>
                <a:srgbClr val="A75F09"/>
              </a:solidFill>
            </a:ln>
          </p:spPr>
          <p:txBody>
            <a:bodyPr wrap="square" lIns="0" tIns="0" rIns="0" bIns="0" rtlCol="0"/>
            <a:lstStyle/>
            <a:p>
              <a:endParaRPr/>
            </a:p>
          </p:txBody>
        </p:sp>
      </p:grpSp>
      <p:pic>
        <p:nvPicPr>
          <p:cNvPr id="9" name="Picture 8">
            <a:extLst>
              <a:ext uri="{FF2B5EF4-FFF2-40B4-BE49-F238E27FC236}">
                <a16:creationId xmlns:a16="http://schemas.microsoft.com/office/drawing/2014/main" id="{003CFE9E-3C46-341D-D628-9715B0F1FF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2000" y="484587"/>
            <a:ext cx="4689855" cy="3192216"/>
          </a:xfrm>
          <a:prstGeom prst="rect">
            <a:avLst/>
          </a:prstGeom>
        </p:spPr>
      </p:pic>
    </p:spTree>
    <p:extLst>
      <p:ext uri="{BB962C8B-B14F-4D97-AF65-F5344CB8AC3E}">
        <p14:creationId xmlns:p14="http://schemas.microsoft.com/office/powerpoint/2010/main" val="36089536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2" name="object 2"/>
          <p:cNvGraphicFramePr>
            <a:graphicFrameLocks noGrp="1"/>
          </p:cNvGraphicFramePr>
          <p:nvPr>
            <p:extLst>
              <p:ext uri="{D42A27DB-BD31-4B8C-83A1-F6EECF244321}">
                <p14:modId xmlns:p14="http://schemas.microsoft.com/office/powerpoint/2010/main" val="3539232250"/>
              </p:ext>
            </p:extLst>
          </p:nvPr>
        </p:nvGraphicFramePr>
        <p:xfrm>
          <a:off x="-4915" y="14226"/>
          <a:ext cx="9094470" cy="4919722"/>
        </p:xfrm>
        <a:graphic>
          <a:graphicData uri="http://schemas.openxmlformats.org/drawingml/2006/table">
            <a:tbl>
              <a:tblPr firstRow="1" bandRow="1">
                <a:tableStyleId>{2D5ABB26-0587-4C30-8999-92F81FD0307C}</a:tableStyleId>
              </a:tblPr>
              <a:tblGrid>
                <a:gridCol w="3129115">
                  <a:extLst>
                    <a:ext uri="{9D8B030D-6E8A-4147-A177-3AD203B41FA5}">
                      <a16:colId xmlns:a16="http://schemas.microsoft.com/office/drawing/2014/main" val="20000"/>
                    </a:ext>
                  </a:extLst>
                </a:gridCol>
                <a:gridCol w="2930055">
                  <a:extLst>
                    <a:ext uri="{9D8B030D-6E8A-4147-A177-3AD203B41FA5}">
                      <a16:colId xmlns:a16="http://schemas.microsoft.com/office/drawing/2014/main" val="20001"/>
                    </a:ext>
                  </a:extLst>
                </a:gridCol>
                <a:gridCol w="3035300">
                  <a:extLst>
                    <a:ext uri="{9D8B030D-6E8A-4147-A177-3AD203B41FA5}">
                      <a16:colId xmlns:a16="http://schemas.microsoft.com/office/drawing/2014/main" val="20002"/>
                    </a:ext>
                  </a:extLst>
                </a:gridCol>
              </a:tblGrid>
              <a:tr h="334455">
                <a:tc>
                  <a:txBody>
                    <a:bodyPr/>
                    <a:lstStyle/>
                    <a:p>
                      <a:pPr marL="91440">
                        <a:lnSpc>
                          <a:spcPct val="100000"/>
                        </a:lnSpc>
                        <a:spcBef>
                          <a:spcPts val="645"/>
                        </a:spcBef>
                      </a:pPr>
                      <a:r>
                        <a:rPr sz="1100" b="1" spc="-5" dirty="0">
                          <a:latin typeface="Calibri"/>
                          <a:cs typeface="Calibri"/>
                        </a:rPr>
                        <a:t>Project</a:t>
                      </a:r>
                      <a:r>
                        <a:rPr sz="1100" b="1" spc="-30" dirty="0">
                          <a:latin typeface="Calibri"/>
                          <a:cs typeface="Calibri"/>
                        </a:rPr>
                        <a:t> </a:t>
                      </a:r>
                      <a:r>
                        <a:rPr sz="1100" b="1" dirty="0">
                          <a:latin typeface="Calibri"/>
                          <a:cs typeface="Calibri"/>
                        </a:rPr>
                        <a:t>Title:</a:t>
                      </a:r>
                      <a:r>
                        <a:rPr lang="en-IN" sz="1100" b="1" dirty="0">
                          <a:latin typeface="Calibri"/>
                          <a:cs typeface="Calibri"/>
                        </a:rPr>
                        <a:t> </a:t>
                      </a:r>
                      <a:r>
                        <a:rPr lang="en-IN" sz="1100" b="1" kern="1200" dirty="0">
                          <a:solidFill>
                            <a:schemeClr val="tx1"/>
                          </a:solidFill>
                          <a:effectLst/>
                          <a:latin typeface="+mn-lt"/>
                          <a:ea typeface="+mn-ea"/>
                          <a:cs typeface="+mn-cs"/>
                        </a:rPr>
                        <a:t>Steps to Deal with Angry Customer</a:t>
                      </a:r>
                      <a:endParaRPr sz="1100" b="1" dirty="0">
                        <a:latin typeface="Calibri"/>
                        <a:cs typeface="Calibri"/>
                      </a:endParaRPr>
                    </a:p>
                  </a:txBody>
                  <a:tcPr marL="0" marR="0" marT="81915" marB="0">
                    <a:lnR w="9525">
                      <a:solidFill>
                        <a:srgbClr val="9E9E9E"/>
                      </a:solidFill>
                      <a:prstDash val="solid"/>
                    </a:lnR>
                    <a:lnT w="9525">
                      <a:solidFill>
                        <a:srgbClr val="9E9E9E"/>
                      </a:solidFill>
                      <a:prstDash val="solid"/>
                    </a:lnT>
                    <a:lnB w="9525">
                      <a:solidFill>
                        <a:srgbClr val="9E9E9E"/>
                      </a:solidFill>
                      <a:prstDash val="solid"/>
                    </a:lnB>
                  </a:tcPr>
                </a:tc>
                <a:tc>
                  <a:txBody>
                    <a:bodyPr/>
                    <a:lstStyle/>
                    <a:p>
                      <a:pPr marL="91440" marR="0" lvl="0" indent="0" algn="l" defTabSz="685800" rtl="0" eaLnBrk="1" fontAlgn="auto" latinLnBrk="0" hangingPunct="1">
                        <a:lnSpc>
                          <a:spcPct val="100000"/>
                        </a:lnSpc>
                        <a:spcBef>
                          <a:spcPts val="645"/>
                        </a:spcBef>
                        <a:spcAft>
                          <a:spcPts val="0"/>
                        </a:spcAft>
                        <a:buClrTx/>
                        <a:buSzTx/>
                        <a:buFontTx/>
                        <a:buNone/>
                        <a:tabLst/>
                        <a:defRPr/>
                      </a:pPr>
                      <a:r>
                        <a:rPr sz="1200" b="1" spc="-5" dirty="0">
                          <a:latin typeface="Calibri"/>
                          <a:cs typeface="Calibri"/>
                        </a:rPr>
                        <a:t>Screen</a:t>
                      </a:r>
                      <a:r>
                        <a:rPr sz="1200" b="1" spc="-15" dirty="0">
                          <a:latin typeface="Calibri"/>
                          <a:cs typeface="Calibri"/>
                        </a:rPr>
                        <a:t> </a:t>
                      </a:r>
                      <a:r>
                        <a:rPr sz="1200" b="1" dirty="0">
                          <a:latin typeface="Calibri"/>
                          <a:cs typeface="Calibri"/>
                        </a:rPr>
                        <a:t>Title:</a:t>
                      </a:r>
                      <a:r>
                        <a:rPr lang="en-IN" sz="1200" b="1" spc="-25" dirty="0">
                          <a:latin typeface="Calibri"/>
                          <a:cs typeface="Calibri"/>
                        </a:rPr>
                        <a:t> </a:t>
                      </a:r>
                      <a:r>
                        <a:rPr lang="en-IN" sz="1200" b="1" kern="1200" dirty="0">
                          <a:solidFill>
                            <a:schemeClr val="tx1"/>
                          </a:solidFill>
                          <a:effectLst/>
                          <a:latin typeface="+mn-lt"/>
                          <a:ea typeface="+mn-ea"/>
                          <a:cs typeface="+mn-cs"/>
                        </a:rPr>
                        <a:t>Apologize Gracefully</a:t>
                      </a:r>
                      <a:endParaRPr lang="en-IN" sz="1100" b="1" dirty="0">
                        <a:latin typeface="Times New Roman"/>
                        <a:cs typeface="Times New Roman"/>
                      </a:endParaRPr>
                    </a:p>
                  </a:txBody>
                  <a:tcPr marL="0" marR="0" marT="81915" marB="0">
                    <a:lnL w="9525">
                      <a:solidFill>
                        <a:srgbClr val="9E9E9E"/>
                      </a:solidFill>
                      <a:prstDash val="solid"/>
                    </a:lnL>
                    <a:lnR w="9525">
                      <a:solidFill>
                        <a:srgbClr val="9E9E9E"/>
                      </a:solidFill>
                      <a:prstDash val="solid"/>
                    </a:lnR>
                    <a:lnT w="9525">
                      <a:solidFill>
                        <a:srgbClr val="9E9E9E"/>
                      </a:solidFill>
                      <a:prstDash val="solid"/>
                    </a:lnT>
                    <a:lnB w="9525">
                      <a:solidFill>
                        <a:srgbClr val="9E9E9E"/>
                      </a:solidFill>
                      <a:prstDash val="solid"/>
                    </a:lnB>
                  </a:tcPr>
                </a:tc>
                <a:tc>
                  <a:txBody>
                    <a:bodyPr/>
                    <a:lstStyle/>
                    <a:p>
                      <a:pPr marL="92075">
                        <a:lnSpc>
                          <a:spcPct val="100000"/>
                        </a:lnSpc>
                        <a:spcBef>
                          <a:spcPts val="645"/>
                        </a:spcBef>
                      </a:pPr>
                      <a:r>
                        <a:rPr sz="1200" b="1" spc="-5" dirty="0">
                          <a:latin typeface="Calibri"/>
                          <a:cs typeface="Calibri"/>
                        </a:rPr>
                        <a:t>Screen</a:t>
                      </a:r>
                      <a:r>
                        <a:rPr sz="1200" b="1" spc="-35" dirty="0">
                          <a:latin typeface="Calibri"/>
                          <a:cs typeface="Calibri"/>
                        </a:rPr>
                        <a:t> </a:t>
                      </a:r>
                      <a:r>
                        <a:rPr sz="1200" b="1" dirty="0">
                          <a:latin typeface="Calibri"/>
                          <a:cs typeface="Calibri"/>
                        </a:rPr>
                        <a:t>No:</a:t>
                      </a:r>
                      <a:r>
                        <a:rPr sz="1200" b="1" spc="-30" dirty="0">
                          <a:latin typeface="Calibri"/>
                          <a:cs typeface="Calibri"/>
                        </a:rPr>
                        <a:t> </a:t>
                      </a:r>
                      <a:r>
                        <a:rPr lang="en-IN" sz="1200" b="1" spc="-30" dirty="0">
                          <a:latin typeface="Calibri"/>
                          <a:cs typeface="Calibri"/>
                        </a:rPr>
                        <a:t>9</a:t>
                      </a:r>
                      <a:endParaRPr sz="1200" dirty="0">
                        <a:latin typeface="Calibri"/>
                        <a:cs typeface="Calibri"/>
                      </a:endParaRPr>
                    </a:p>
                  </a:txBody>
                  <a:tcPr marL="0" marR="0" marT="81915" marB="0">
                    <a:lnL w="9525">
                      <a:solidFill>
                        <a:srgbClr val="9E9E9E"/>
                      </a:solidFill>
                      <a:prstDash val="solid"/>
                    </a:lnL>
                    <a:lnT w="9525">
                      <a:solidFill>
                        <a:srgbClr val="9E9E9E"/>
                      </a:solidFill>
                      <a:prstDash val="solid"/>
                    </a:lnT>
                    <a:lnB w="9525">
                      <a:solidFill>
                        <a:srgbClr val="9E9E9E"/>
                      </a:solidFill>
                      <a:prstDash val="solid"/>
                    </a:lnB>
                  </a:tcPr>
                </a:tc>
                <a:extLst>
                  <a:ext uri="{0D108BD9-81ED-4DB2-BD59-A6C34878D82A}">
                    <a16:rowId xmlns:a16="http://schemas.microsoft.com/office/drawing/2014/main" val="10000"/>
                  </a:ext>
                </a:extLst>
              </a:tr>
              <a:tr h="1487456">
                <a:tc>
                  <a:txBody>
                    <a:bodyPr/>
                    <a:lstStyle/>
                    <a:p>
                      <a:pPr>
                        <a:lnSpc>
                          <a:spcPct val="100000"/>
                        </a:lnSpc>
                      </a:pPr>
                      <a:endParaRPr sz="1200" dirty="0">
                        <a:latin typeface="Times New Roman"/>
                        <a:cs typeface="Times New Roman"/>
                      </a:endParaRPr>
                    </a:p>
                  </a:txBody>
                  <a:tcPr marL="0" marR="0" marT="0" marB="0">
                    <a:lnT w="9525">
                      <a:solidFill>
                        <a:srgbClr val="9E9E9E"/>
                      </a:solidFill>
                      <a:prstDash val="solid"/>
                    </a:lnT>
                  </a:tcPr>
                </a:tc>
                <a:tc>
                  <a:txBody>
                    <a:bodyPr/>
                    <a:lstStyle/>
                    <a:p>
                      <a:pPr>
                        <a:lnSpc>
                          <a:spcPct val="100000"/>
                        </a:lnSpc>
                      </a:pPr>
                      <a:endParaRPr sz="1200" dirty="0">
                        <a:latin typeface="Times New Roman"/>
                        <a:cs typeface="Times New Roman"/>
                      </a:endParaRPr>
                    </a:p>
                  </a:txBody>
                  <a:tcPr marL="0" marR="0" marT="0" marB="0">
                    <a:lnR w="9525">
                      <a:solidFill>
                        <a:srgbClr val="9E9E9E"/>
                      </a:solidFill>
                      <a:prstDash val="solid"/>
                    </a:lnR>
                    <a:lnT w="9525">
                      <a:solidFill>
                        <a:srgbClr val="9E9E9E"/>
                      </a:solidFill>
                      <a:prstDash val="solid"/>
                    </a:lnT>
                  </a:tcPr>
                </a:tc>
                <a:tc>
                  <a:txBody>
                    <a:bodyPr/>
                    <a:lstStyle/>
                    <a:p>
                      <a:pPr marL="92075" marR="305435">
                        <a:lnSpc>
                          <a:spcPct val="100000"/>
                        </a:lnSpc>
                        <a:spcBef>
                          <a:spcPts val="650"/>
                        </a:spcBef>
                      </a:pPr>
                      <a:r>
                        <a:rPr sz="1200" b="1" spc="-5" dirty="0">
                          <a:latin typeface="Calibri"/>
                          <a:cs typeface="Calibri"/>
                        </a:rPr>
                        <a:t>Graphic Info: </a:t>
                      </a:r>
                      <a:r>
                        <a:rPr lang="en-IN" sz="1200" b="1" spc="-5" dirty="0">
                          <a:latin typeface="Calibri"/>
                          <a:cs typeface="Calibri"/>
                        </a:rPr>
                        <a:t> </a:t>
                      </a:r>
                      <a:r>
                        <a:rPr lang="en-IN" sz="1200" b="0" spc="-5" dirty="0">
                          <a:latin typeface="+mn-lt"/>
                          <a:cs typeface="Calibri"/>
                        </a:rPr>
                        <a:t>Animate</a:t>
                      </a:r>
                      <a:r>
                        <a:rPr sz="1200" b="0" spc="-5" dirty="0">
                          <a:latin typeface="+mn-lt"/>
                          <a:cs typeface="Calibri"/>
                        </a:rPr>
                        <a:t> </a:t>
                      </a:r>
                      <a:r>
                        <a:rPr sz="1200" b="0" dirty="0">
                          <a:latin typeface="+mn-lt"/>
                          <a:cs typeface="Calibri"/>
                        </a:rPr>
                        <a:t>this </a:t>
                      </a:r>
                      <a:r>
                        <a:rPr lang="en-IN" sz="1200" b="0" spc="-5" dirty="0">
                          <a:latin typeface="+mn-lt"/>
                          <a:cs typeface="Calibri"/>
                        </a:rPr>
                        <a:t>transition </a:t>
                      </a:r>
                      <a:r>
                        <a:rPr sz="1200" b="0" spc="-5" dirty="0">
                          <a:latin typeface="+mn-lt"/>
                          <a:cs typeface="Calibri"/>
                        </a:rPr>
                        <a:t>into </a:t>
                      </a:r>
                      <a:r>
                        <a:rPr sz="1200" b="0" dirty="0">
                          <a:latin typeface="+mn-lt"/>
                          <a:cs typeface="Calibri"/>
                        </a:rPr>
                        <a:t>the </a:t>
                      </a:r>
                      <a:r>
                        <a:rPr sz="1200" b="0" spc="-260" dirty="0">
                          <a:latin typeface="+mn-lt"/>
                          <a:cs typeface="Calibri"/>
                        </a:rPr>
                        <a:t> </a:t>
                      </a:r>
                      <a:r>
                        <a:rPr sz="1200" b="0" spc="-5" dirty="0">
                          <a:latin typeface="+mn-lt"/>
                          <a:cs typeface="Calibri"/>
                        </a:rPr>
                        <a:t>screen</a:t>
                      </a:r>
                      <a:r>
                        <a:rPr sz="1200" b="0" spc="-10" dirty="0">
                          <a:latin typeface="+mn-lt"/>
                          <a:cs typeface="Calibri"/>
                        </a:rPr>
                        <a:t> </a:t>
                      </a:r>
                      <a:r>
                        <a:rPr sz="1200" b="0" spc="-5" dirty="0">
                          <a:latin typeface="+mn-lt"/>
                          <a:cs typeface="Calibri"/>
                        </a:rPr>
                        <a:t>while</a:t>
                      </a:r>
                      <a:r>
                        <a:rPr sz="1200" b="0" spc="5" dirty="0">
                          <a:latin typeface="+mn-lt"/>
                          <a:cs typeface="Calibri"/>
                        </a:rPr>
                        <a:t> </a:t>
                      </a:r>
                      <a:r>
                        <a:rPr sz="1200" b="0" dirty="0">
                          <a:latin typeface="+mn-lt"/>
                          <a:cs typeface="Calibri"/>
                        </a:rPr>
                        <a:t>the</a:t>
                      </a:r>
                      <a:r>
                        <a:rPr sz="1200" b="0" spc="-20" dirty="0">
                          <a:latin typeface="+mn-lt"/>
                          <a:cs typeface="Calibri"/>
                        </a:rPr>
                        <a:t> </a:t>
                      </a:r>
                      <a:r>
                        <a:rPr sz="1200" b="0" spc="-10" dirty="0">
                          <a:latin typeface="+mn-lt"/>
                          <a:cs typeface="Calibri"/>
                        </a:rPr>
                        <a:t>narrator</a:t>
                      </a:r>
                      <a:r>
                        <a:rPr sz="1200" b="0" spc="-35" dirty="0">
                          <a:latin typeface="+mn-lt"/>
                          <a:cs typeface="Calibri"/>
                        </a:rPr>
                        <a:t> </a:t>
                      </a:r>
                      <a:r>
                        <a:rPr sz="1200" b="0" dirty="0">
                          <a:latin typeface="+mn-lt"/>
                          <a:cs typeface="Calibri"/>
                        </a:rPr>
                        <a:t>is </a:t>
                      </a:r>
                      <a:r>
                        <a:rPr sz="1200" b="0" spc="-5" dirty="0">
                          <a:latin typeface="+mn-lt"/>
                          <a:cs typeface="Calibri"/>
                        </a:rPr>
                        <a:t>speaking.</a:t>
                      </a:r>
                      <a:endParaRPr lang="en-IN" sz="1200" b="0" spc="-5" dirty="0">
                        <a:latin typeface="+mn-lt"/>
                        <a:cs typeface="Calibri"/>
                      </a:endParaRPr>
                    </a:p>
                  </a:txBody>
                  <a:tcPr marL="0" marR="0" marT="82550" marB="0">
                    <a:lnL w="9525">
                      <a:solidFill>
                        <a:srgbClr val="9E9E9E"/>
                      </a:solidFill>
                      <a:prstDash val="solid"/>
                    </a:lnL>
                    <a:lnT w="9525">
                      <a:solidFill>
                        <a:srgbClr val="9E9E9E"/>
                      </a:solidFill>
                      <a:prstDash val="solid"/>
                    </a:lnT>
                    <a:lnB w="9525">
                      <a:solidFill>
                        <a:srgbClr val="9E9E9E"/>
                      </a:solidFill>
                      <a:prstDash val="solid"/>
                    </a:lnB>
                  </a:tcPr>
                </a:tc>
                <a:extLst>
                  <a:ext uri="{0D108BD9-81ED-4DB2-BD59-A6C34878D82A}">
                    <a16:rowId xmlns:a16="http://schemas.microsoft.com/office/drawing/2014/main" val="10001"/>
                  </a:ext>
                </a:extLst>
              </a:tr>
              <a:tr h="834794">
                <a:tc>
                  <a:txBody>
                    <a:bodyPr/>
                    <a:lstStyle/>
                    <a:p>
                      <a:pPr>
                        <a:lnSpc>
                          <a:spcPct val="100000"/>
                        </a:lnSpc>
                      </a:pPr>
                      <a:endParaRPr sz="1200" dirty="0">
                        <a:latin typeface="Times New Roman"/>
                        <a:cs typeface="Times New Roman"/>
                      </a:endParaRPr>
                    </a:p>
                  </a:txBody>
                  <a:tcPr marL="0" marR="0" marT="0" marB="0"/>
                </a:tc>
                <a:tc>
                  <a:txBody>
                    <a:bodyPr/>
                    <a:lstStyle/>
                    <a:p>
                      <a:pPr>
                        <a:lnSpc>
                          <a:spcPct val="100000"/>
                        </a:lnSpc>
                      </a:pPr>
                      <a:endParaRPr sz="1200" dirty="0">
                        <a:latin typeface="Times New Roman"/>
                        <a:cs typeface="Times New Roman"/>
                      </a:endParaRPr>
                    </a:p>
                  </a:txBody>
                  <a:tcPr marL="0" marR="0" marT="0" marB="0">
                    <a:lnR w="9525">
                      <a:solidFill>
                        <a:srgbClr val="9E9E9E"/>
                      </a:solidFill>
                      <a:prstDash val="solid"/>
                    </a:lnR>
                  </a:tcPr>
                </a:tc>
                <a:tc>
                  <a:txBody>
                    <a:bodyPr/>
                    <a:lstStyle/>
                    <a:p>
                      <a:pPr marL="92075" marR="178435">
                        <a:lnSpc>
                          <a:spcPct val="100000"/>
                        </a:lnSpc>
                        <a:spcBef>
                          <a:spcPts val="650"/>
                        </a:spcBef>
                      </a:pPr>
                      <a:r>
                        <a:rPr sz="1200" b="1" spc="-10" dirty="0">
                          <a:latin typeface="Calibri"/>
                          <a:cs typeface="Calibri"/>
                        </a:rPr>
                        <a:t>Navigation:</a:t>
                      </a:r>
                      <a:r>
                        <a:rPr sz="1200" b="1" spc="-5" dirty="0">
                          <a:latin typeface="Calibri"/>
                          <a:cs typeface="Calibri"/>
                        </a:rPr>
                        <a:t> </a:t>
                      </a:r>
                      <a:r>
                        <a:rPr sz="1200" spc="-5" dirty="0">
                          <a:latin typeface="Calibri"/>
                          <a:cs typeface="Calibri"/>
                        </a:rPr>
                        <a:t>On </a:t>
                      </a:r>
                      <a:r>
                        <a:rPr sz="1200" dirty="0">
                          <a:latin typeface="Calibri"/>
                          <a:cs typeface="Calibri"/>
                        </a:rPr>
                        <a:t>the </a:t>
                      </a:r>
                      <a:r>
                        <a:rPr sz="1200" spc="-5" dirty="0">
                          <a:latin typeface="Calibri"/>
                          <a:cs typeface="Calibri"/>
                        </a:rPr>
                        <a:t>bottom of </a:t>
                      </a:r>
                      <a:r>
                        <a:rPr sz="1200" dirty="0">
                          <a:latin typeface="Calibri"/>
                          <a:cs typeface="Calibri"/>
                        </a:rPr>
                        <a:t>this </a:t>
                      </a:r>
                      <a:r>
                        <a:rPr sz="1200" spc="-5" dirty="0">
                          <a:latin typeface="Calibri"/>
                          <a:cs typeface="Calibri"/>
                        </a:rPr>
                        <a:t>page, </a:t>
                      </a:r>
                      <a:r>
                        <a:rPr sz="1200" dirty="0">
                          <a:latin typeface="Calibri"/>
                          <a:cs typeface="Calibri"/>
                        </a:rPr>
                        <a:t>put </a:t>
                      </a:r>
                      <a:r>
                        <a:rPr sz="1200" spc="-260" dirty="0">
                          <a:latin typeface="Calibri"/>
                          <a:cs typeface="Calibri"/>
                        </a:rPr>
                        <a:t> </a:t>
                      </a:r>
                      <a:r>
                        <a:rPr sz="1200" dirty="0">
                          <a:latin typeface="Calibri"/>
                          <a:cs typeface="Calibri"/>
                        </a:rPr>
                        <a:t>the</a:t>
                      </a:r>
                      <a:r>
                        <a:rPr sz="1200" spc="-25" dirty="0">
                          <a:latin typeface="Calibri"/>
                          <a:cs typeface="Calibri"/>
                        </a:rPr>
                        <a:t> </a:t>
                      </a:r>
                      <a:r>
                        <a:rPr sz="1200" spc="-10" dirty="0">
                          <a:latin typeface="Calibri"/>
                          <a:cs typeface="Calibri"/>
                        </a:rPr>
                        <a:t>arrow </a:t>
                      </a:r>
                      <a:r>
                        <a:rPr sz="1200" spc="-5" dirty="0">
                          <a:latin typeface="Calibri"/>
                          <a:cs typeface="Calibri"/>
                        </a:rPr>
                        <a:t>button</a:t>
                      </a:r>
                      <a:r>
                        <a:rPr sz="1200" spc="-45" dirty="0">
                          <a:latin typeface="Calibri"/>
                          <a:cs typeface="Calibri"/>
                        </a:rPr>
                        <a:t> </a:t>
                      </a:r>
                      <a:r>
                        <a:rPr sz="1200" spc="-5" dirty="0">
                          <a:latin typeface="Calibri"/>
                          <a:cs typeface="Calibri"/>
                        </a:rPr>
                        <a:t>to</a:t>
                      </a:r>
                      <a:r>
                        <a:rPr sz="1200" dirty="0">
                          <a:latin typeface="Calibri"/>
                          <a:cs typeface="Calibri"/>
                        </a:rPr>
                        <a:t> </a:t>
                      </a:r>
                      <a:r>
                        <a:rPr sz="1200" spc="-10" dirty="0">
                          <a:latin typeface="Calibri"/>
                          <a:cs typeface="Calibri"/>
                        </a:rPr>
                        <a:t>navigate</a:t>
                      </a:r>
                      <a:r>
                        <a:rPr sz="1200" spc="-25" dirty="0">
                          <a:latin typeface="Calibri"/>
                          <a:cs typeface="Calibri"/>
                        </a:rPr>
                        <a:t> </a:t>
                      </a:r>
                      <a:r>
                        <a:rPr sz="1200" dirty="0">
                          <a:latin typeface="Calibri"/>
                          <a:cs typeface="Calibri"/>
                        </a:rPr>
                        <a:t>the</a:t>
                      </a:r>
                      <a:r>
                        <a:rPr sz="1200" spc="-25" dirty="0">
                          <a:latin typeface="Calibri"/>
                          <a:cs typeface="Calibri"/>
                        </a:rPr>
                        <a:t> </a:t>
                      </a:r>
                      <a:r>
                        <a:rPr sz="1200" spc="-10" dirty="0">
                          <a:latin typeface="Calibri"/>
                          <a:cs typeface="Calibri"/>
                        </a:rPr>
                        <a:t>course</a:t>
                      </a:r>
                      <a:endParaRPr sz="1200" dirty="0">
                        <a:latin typeface="Calibri"/>
                        <a:cs typeface="Calibri"/>
                      </a:endParaRPr>
                    </a:p>
                  </a:txBody>
                  <a:tcPr marL="0" marR="0" marT="82550" marB="0">
                    <a:lnL w="9525">
                      <a:solidFill>
                        <a:srgbClr val="9E9E9E"/>
                      </a:solidFill>
                      <a:prstDash val="solid"/>
                    </a:lnL>
                    <a:lnT w="9525">
                      <a:solidFill>
                        <a:srgbClr val="9E9E9E"/>
                      </a:solidFill>
                      <a:prstDash val="solid"/>
                    </a:lnT>
                    <a:lnB w="9525">
                      <a:solidFill>
                        <a:srgbClr val="9E9E9E"/>
                      </a:solidFill>
                      <a:prstDash val="solid"/>
                    </a:lnB>
                  </a:tcPr>
                </a:tc>
                <a:extLst>
                  <a:ext uri="{0D108BD9-81ED-4DB2-BD59-A6C34878D82A}">
                    <a16:rowId xmlns:a16="http://schemas.microsoft.com/office/drawing/2014/main" val="10002"/>
                  </a:ext>
                </a:extLst>
              </a:tr>
              <a:tr h="902590">
                <a:tc>
                  <a:txBody>
                    <a:bodyPr/>
                    <a:lstStyle/>
                    <a:p>
                      <a:pPr>
                        <a:lnSpc>
                          <a:spcPct val="100000"/>
                        </a:lnSpc>
                      </a:pPr>
                      <a:endParaRPr sz="1200" dirty="0">
                        <a:latin typeface="Times New Roman"/>
                        <a:cs typeface="Times New Roman"/>
                      </a:endParaRPr>
                    </a:p>
                  </a:txBody>
                  <a:tcPr marL="0" marR="0" marT="0" marB="0">
                    <a:lnB w="9525">
                      <a:solidFill>
                        <a:srgbClr val="9E9E9E"/>
                      </a:solidFill>
                      <a:prstDash val="solid"/>
                    </a:lnB>
                  </a:tcPr>
                </a:tc>
                <a:tc>
                  <a:txBody>
                    <a:bodyPr/>
                    <a:lstStyle/>
                    <a:p>
                      <a:pPr>
                        <a:lnSpc>
                          <a:spcPct val="100000"/>
                        </a:lnSpc>
                      </a:pPr>
                      <a:endParaRPr sz="1200">
                        <a:latin typeface="Times New Roman"/>
                        <a:cs typeface="Times New Roman"/>
                      </a:endParaRPr>
                    </a:p>
                  </a:txBody>
                  <a:tcPr marL="0" marR="0" marT="0" marB="0">
                    <a:lnR w="9525">
                      <a:solidFill>
                        <a:srgbClr val="9E9E9E"/>
                      </a:solidFill>
                      <a:prstDash val="solid"/>
                    </a:lnR>
                    <a:lnB w="9525">
                      <a:solidFill>
                        <a:srgbClr val="9E9E9E"/>
                      </a:solidFill>
                      <a:prstDash val="solid"/>
                    </a:lnB>
                  </a:tcPr>
                </a:tc>
                <a:tc>
                  <a:txBody>
                    <a:bodyPr/>
                    <a:lstStyle/>
                    <a:p>
                      <a:pPr marL="92075">
                        <a:lnSpc>
                          <a:spcPct val="100000"/>
                        </a:lnSpc>
                        <a:spcBef>
                          <a:spcPts val="655"/>
                        </a:spcBef>
                      </a:pPr>
                      <a:r>
                        <a:rPr sz="1200" b="1" spc="-10" dirty="0">
                          <a:latin typeface="Calibri"/>
                          <a:cs typeface="Calibri"/>
                        </a:rPr>
                        <a:t>Reviewers</a:t>
                      </a:r>
                      <a:r>
                        <a:rPr sz="1200" b="1" spc="-50" dirty="0">
                          <a:latin typeface="Calibri"/>
                          <a:cs typeface="Calibri"/>
                        </a:rPr>
                        <a:t> </a:t>
                      </a:r>
                      <a:r>
                        <a:rPr sz="1200" b="1" spc="-5" dirty="0">
                          <a:latin typeface="Calibri"/>
                          <a:cs typeface="Calibri"/>
                        </a:rPr>
                        <a:t>Comments:</a:t>
                      </a:r>
                      <a:endParaRPr sz="1200" dirty="0">
                        <a:latin typeface="Calibri"/>
                        <a:cs typeface="Calibri"/>
                      </a:endParaRPr>
                    </a:p>
                  </a:txBody>
                  <a:tcPr marL="0" marR="0" marT="83185" marB="0">
                    <a:lnL w="9525">
                      <a:solidFill>
                        <a:srgbClr val="9E9E9E"/>
                      </a:solidFill>
                      <a:prstDash val="solid"/>
                    </a:lnL>
                    <a:lnT w="9525">
                      <a:solidFill>
                        <a:srgbClr val="9E9E9E"/>
                      </a:solidFill>
                      <a:prstDash val="solid"/>
                    </a:lnT>
                    <a:lnB w="9525">
                      <a:solidFill>
                        <a:srgbClr val="9E9E9E"/>
                      </a:solidFill>
                      <a:prstDash val="solid"/>
                    </a:lnB>
                  </a:tcPr>
                </a:tc>
                <a:extLst>
                  <a:ext uri="{0D108BD9-81ED-4DB2-BD59-A6C34878D82A}">
                    <a16:rowId xmlns:a16="http://schemas.microsoft.com/office/drawing/2014/main" val="10003"/>
                  </a:ext>
                </a:extLst>
              </a:tr>
              <a:tr h="1360427">
                <a:tc gridSpan="3">
                  <a:txBody>
                    <a:bodyPr/>
                    <a:lstStyle/>
                    <a:p>
                      <a:pPr marL="91440" marR="276225">
                        <a:lnSpc>
                          <a:spcPct val="100000"/>
                        </a:lnSpc>
                        <a:spcBef>
                          <a:spcPts val="655"/>
                        </a:spcBef>
                      </a:pPr>
                      <a:r>
                        <a:rPr sz="1200" b="1" spc="-20" dirty="0">
                          <a:latin typeface="Calibri"/>
                          <a:cs typeface="Calibri"/>
                        </a:rPr>
                        <a:t>Text/Audio:</a:t>
                      </a:r>
                      <a:r>
                        <a:rPr lang="en-IN" sz="1200" b="1" spc="-20" dirty="0">
                          <a:latin typeface="Calibri"/>
                          <a:cs typeface="Calibri"/>
                        </a:rPr>
                        <a:t> </a:t>
                      </a:r>
                      <a:r>
                        <a:rPr lang="en-US" sz="1100" b="0" i="0" kern="1200" dirty="0">
                          <a:solidFill>
                            <a:schemeClr val="tx1"/>
                          </a:solidFill>
                          <a:effectLst/>
                          <a:latin typeface="+mn-lt"/>
                          <a:ea typeface="+mn-ea"/>
                          <a:cs typeface="+mn-cs"/>
                        </a:rPr>
                        <a:t>Apologizing sincerely can have a powerful effect on customer satisfaction. It acknowledges any inconvenience they may have faced and shows that we value their feedback. Incorporate phrases like 'I apologize for the inconvenience' or 'I'm sorry for any frustration this has caused' to express remorse and empathy. By apologizing gracefully, we reinforce our commitment to excellent customer service and turn negative experiences into opportunities for resolution</a:t>
                      </a:r>
                      <a:r>
                        <a:rPr lang="en-US" sz="1350" b="0" i="0" kern="1200" dirty="0">
                          <a:solidFill>
                            <a:schemeClr val="tx1"/>
                          </a:solidFill>
                          <a:effectLst/>
                          <a:latin typeface="+mn-lt"/>
                          <a:ea typeface="+mn-ea"/>
                          <a:cs typeface="+mn-cs"/>
                        </a:rPr>
                        <a:t>.</a:t>
                      </a:r>
                    </a:p>
                    <a:p>
                      <a:pPr marL="91440" marR="276225">
                        <a:lnSpc>
                          <a:spcPct val="100000"/>
                        </a:lnSpc>
                        <a:spcBef>
                          <a:spcPts val="655"/>
                        </a:spcBef>
                      </a:pPr>
                      <a:r>
                        <a:rPr lang="en-US" sz="1100" b="0" i="0" kern="1200" dirty="0">
                          <a:solidFill>
                            <a:schemeClr val="tx1"/>
                          </a:solidFill>
                          <a:effectLst/>
                          <a:latin typeface="+mn-lt"/>
                          <a:ea typeface="+mn-ea"/>
                          <a:cs typeface="+mn-cs"/>
                        </a:rPr>
                        <a:t>Now, let's move on to the next step, where we'll explore how to find effective solutions to the customer's concerns.</a:t>
                      </a:r>
                    </a:p>
                    <a:p>
                      <a:pPr marL="91440" marR="276225">
                        <a:lnSpc>
                          <a:spcPct val="100000"/>
                        </a:lnSpc>
                        <a:spcBef>
                          <a:spcPts val="655"/>
                        </a:spcBef>
                      </a:pPr>
                      <a:endParaRPr sz="1200" dirty="0">
                        <a:latin typeface="Calibri"/>
                        <a:cs typeface="Calibri"/>
                      </a:endParaRPr>
                    </a:p>
                  </a:txBody>
                  <a:tcPr marL="0" marR="0" marT="83185" marB="0">
                    <a:lnT w="9525">
                      <a:solidFill>
                        <a:srgbClr val="9E9E9E"/>
                      </a:solidFill>
                      <a:prstDash val="solid"/>
                    </a:lnT>
                  </a:tcPr>
                </a:tc>
                <a:tc hMerge="1">
                  <a:txBody>
                    <a:bodyPr/>
                    <a:lstStyle/>
                    <a:p>
                      <a:endParaRPr/>
                    </a:p>
                  </a:txBody>
                  <a:tcPr marL="0" marR="0" marT="0" marB="0"/>
                </a:tc>
                <a:tc hMerge="1">
                  <a:txBody>
                    <a:bodyPr/>
                    <a:lstStyle/>
                    <a:p>
                      <a:endParaRPr/>
                    </a:p>
                  </a:txBody>
                  <a:tcPr marL="0" marR="0" marT="0" marB="0"/>
                </a:tc>
                <a:extLst>
                  <a:ext uri="{0D108BD9-81ED-4DB2-BD59-A6C34878D82A}">
                    <a16:rowId xmlns:a16="http://schemas.microsoft.com/office/drawing/2014/main" val="10004"/>
                  </a:ext>
                </a:extLst>
              </a:tr>
            </a:tbl>
          </a:graphicData>
        </a:graphic>
      </p:graphicFrame>
      <p:grpSp>
        <p:nvGrpSpPr>
          <p:cNvPr id="3" name="object 3"/>
          <p:cNvGrpSpPr/>
          <p:nvPr/>
        </p:nvGrpSpPr>
        <p:grpSpPr>
          <a:xfrm>
            <a:off x="0" y="0"/>
            <a:ext cx="9144000" cy="5148580"/>
            <a:chOff x="0" y="0"/>
            <a:chExt cx="9144000" cy="5148580"/>
          </a:xfrm>
        </p:grpSpPr>
        <p:sp>
          <p:nvSpPr>
            <p:cNvPr id="4" name="object 4"/>
            <p:cNvSpPr/>
            <p:nvPr/>
          </p:nvSpPr>
          <p:spPr>
            <a:xfrm>
              <a:off x="3047" y="4800599"/>
              <a:ext cx="9141460" cy="342900"/>
            </a:xfrm>
            <a:custGeom>
              <a:avLst/>
              <a:gdLst/>
              <a:ahLst/>
              <a:cxnLst/>
              <a:rect l="l" t="t" r="r" b="b"/>
              <a:pathLst>
                <a:path w="9141460" h="342900">
                  <a:moveTo>
                    <a:pt x="9140952" y="0"/>
                  </a:moveTo>
                  <a:lnTo>
                    <a:pt x="0" y="0"/>
                  </a:lnTo>
                  <a:lnTo>
                    <a:pt x="0" y="342900"/>
                  </a:lnTo>
                  <a:lnTo>
                    <a:pt x="9140952" y="342900"/>
                  </a:lnTo>
                  <a:lnTo>
                    <a:pt x="9140952" y="0"/>
                  </a:lnTo>
                  <a:close/>
                </a:path>
              </a:pathLst>
            </a:custGeom>
            <a:solidFill>
              <a:srgbClr val="BC572C"/>
            </a:solidFill>
          </p:spPr>
          <p:txBody>
            <a:bodyPr wrap="square" lIns="0" tIns="0" rIns="0" bIns="0" rtlCol="0"/>
            <a:lstStyle/>
            <a:p>
              <a:endParaRPr/>
            </a:p>
          </p:txBody>
        </p:sp>
        <p:sp>
          <p:nvSpPr>
            <p:cNvPr id="5" name="object 5"/>
            <p:cNvSpPr/>
            <p:nvPr/>
          </p:nvSpPr>
          <p:spPr>
            <a:xfrm>
              <a:off x="0" y="4750308"/>
              <a:ext cx="9141460" cy="48895"/>
            </a:xfrm>
            <a:custGeom>
              <a:avLst/>
              <a:gdLst/>
              <a:ahLst/>
              <a:cxnLst/>
              <a:rect l="l" t="t" r="r" b="b"/>
              <a:pathLst>
                <a:path w="9141460" h="48895">
                  <a:moveTo>
                    <a:pt x="9140952" y="0"/>
                  </a:moveTo>
                  <a:lnTo>
                    <a:pt x="0" y="0"/>
                  </a:lnTo>
                  <a:lnTo>
                    <a:pt x="0" y="48767"/>
                  </a:lnTo>
                  <a:lnTo>
                    <a:pt x="9140952" y="48767"/>
                  </a:lnTo>
                  <a:lnTo>
                    <a:pt x="9140952" y="0"/>
                  </a:lnTo>
                  <a:close/>
                </a:path>
              </a:pathLst>
            </a:custGeom>
            <a:solidFill>
              <a:srgbClr val="E38312"/>
            </a:solidFill>
          </p:spPr>
          <p:txBody>
            <a:bodyPr wrap="square" lIns="0" tIns="0" rIns="0" bIns="0" rtlCol="0"/>
            <a:lstStyle/>
            <a:p>
              <a:endParaRPr/>
            </a:p>
          </p:txBody>
        </p:sp>
        <p:sp>
          <p:nvSpPr>
            <p:cNvPr id="6" name="object 6"/>
            <p:cNvSpPr/>
            <p:nvPr/>
          </p:nvSpPr>
          <p:spPr>
            <a:xfrm>
              <a:off x="20434" y="0"/>
              <a:ext cx="9103360" cy="5143500"/>
            </a:xfrm>
            <a:custGeom>
              <a:avLst/>
              <a:gdLst/>
              <a:ahLst/>
              <a:cxnLst/>
              <a:rect l="l" t="t" r="r" b="b"/>
              <a:pathLst>
                <a:path w="9103360" h="5143500">
                  <a:moveTo>
                    <a:pt x="9525" y="0"/>
                  </a:moveTo>
                  <a:lnTo>
                    <a:pt x="0" y="0"/>
                  </a:lnTo>
                  <a:lnTo>
                    <a:pt x="0" y="5143500"/>
                  </a:lnTo>
                  <a:lnTo>
                    <a:pt x="9525" y="5143500"/>
                  </a:lnTo>
                  <a:lnTo>
                    <a:pt x="9525" y="0"/>
                  </a:lnTo>
                  <a:close/>
                </a:path>
                <a:path w="9103360" h="5143500">
                  <a:moveTo>
                    <a:pt x="9103182" y="0"/>
                  </a:moveTo>
                  <a:lnTo>
                    <a:pt x="9093657" y="0"/>
                  </a:lnTo>
                  <a:lnTo>
                    <a:pt x="9093657" y="5143500"/>
                  </a:lnTo>
                  <a:lnTo>
                    <a:pt x="9103182" y="5143500"/>
                  </a:lnTo>
                  <a:lnTo>
                    <a:pt x="9103182" y="0"/>
                  </a:lnTo>
                  <a:close/>
                </a:path>
              </a:pathLst>
            </a:custGeom>
            <a:solidFill>
              <a:srgbClr val="9E9E9E"/>
            </a:solidFill>
          </p:spPr>
          <p:txBody>
            <a:bodyPr wrap="square" lIns="0" tIns="0" rIns="0" bIns="0" rtlCol="0"/>
            <a:lstStyle/>
            <a:p>
              <a:endParaRPr/>
            </a:p>
          </p:txBody>
        </p:sp>
        <p:sp>
          <p:nvSpPr>
            <p:cNvPr id="7" name="object 7"/>
            <p:cNvSpPr/>
            <p:nvPr/>
          </p:nvSpPr>
          <p:spPr>
            <a:xfrm>
              <a:off x="20438" y="5143496"/>
              <a:ext cx="9103360" cy="0"/>
            </a:xfrm>
            <a:custGeom>
              <a:avLst/>
              <a:gdLst/>
              <a:ahLst/>
              <a:cxnLst/>
              <a:rect l="l" t="t" r="r" b="b"/>
              <a:pathLst>
                <a:path w="9103360">
                  <a:moveTo>
                    <a:pt x="0" y="0"/>
                  </a:moveTo>
                  <a:lnTo>
                    <a:pt x="9103114" y="0"/>
                  </a:lnTo>
                </a:path>
              </a:pathLst>
            </a:custGeom>
            <a:ln w="9525">
              <a:solidFill>
                <a:srgbClr val="9E9E9E"/>
              </a:solidFill>
            </a:ln>
          </p:spPr>
          <p:txBody>
            <a:bodyPr wrap="square" lIns="0" tIns="0" rIns="0" bIns="0" rtlCol="0"/>
            <a:lstStyle/>
            <a:p>
              <a:endParaRPr/>
            </a:p>
          </p:txBody>
        </p:sp>
      </p:grpSp>
      <p:grpSp>
        <p:nvGrpSpPr>
          <p:cNvPr id="15" name="object 7">
            <a:extLst>
              <a:ext uri="{FF2B5EF4-FFF2-40B4-BE49-F238E27FC236}">
                <a16:creationId xmlns:a16="http://schemas.microsoft.com/office/drawing/2014/main" id="{F16E135E-62CD-24B5-0ABA-2B2135F331F2}"/>
              </a:ext>
            </a:extLst>
          </p:cNvPr>
          <p:cNvGrpSpPr/>
          <p:nvPr/>
        </p:nvGrpSpPr>
        <p:grpSpPr>
          <a:xfrm>
            <a:off x="6934200" y="2416612"/>
            <a:ext cx="1093089" cy="233679"/>
            <a:chOff x="6842760" y="2595372"/>
            <a:chExt cx="1093089" cy="233679"/>
          </a:xfrm>
        </p:grpSpPr>
        <p:sp>
          <p:nvSpPr>
            <p:cNvPr id="17" name="object 9">
              <a:extLst>
                <a:ext uri="{FF2B5EF4-FFF2-40B4-BE49-F238E27FC236}">
                  <a16:creationId xmlns:a16="http://schemas.microsoft.com/office/drawing/2014/main" id="{86806D66-8EC1-658B-100B-CF2B7D209F26}"/>
                </a:ext>
              </a:extLst>
            </p:cNvPr>
            <p:cNvSpPr/>
            <p:nvPr/>
          </p:nvSpPr>
          <p:spPr>
            <a:xfrm>
              <a:off x="7392924" y="2595372"/>
              <a:ext cx="542925" cy="233679"/>
            </a:xfrm>
            <a:custGeom>
              <a:avLst/>
              <a:gdLst/>
              <a:ahLst/>
              <a:cxnLst/>
              <a:rect l="l" t="t" r="r" b="b"/>
              <a:pathLst>
                <a:path w="542925" h="233680">
                  <a:moveTo>
                    <a:pt x="425957" y="0"/>
                  </a:moveTo>
                  <a:lnTo>
                    <a:pt x="425957" y="58292"/>
                  </a:lnTo>
                  <a:lnTo>
                    <a:pt x="0" y="58292"/>
                  </a:lnTo>
                  <a:lnTo>
                    <a:pt x="0" y="174878"/>
                  </a:lnTo>
                  <a:lnTo>
                    <a:pt x="425957" y="174878"/>
                  </a:lnTo>
                  <a:lnTo>
                    <a:pt x="425957" y="233171"/>
                  </a:lnTo>
                  <a:lnTo>
                    <a:pt x="542544" y="116585"/>
                  </a:lnTo>
                  <a:lnTo>
                    <a:pt x="425957" y="0"/>
                  </a:lnTo>
                  <a:close/>
                </a:path>
              </a:pathLst>
            </a:custGeom>
            <a:solidFill>
              <a:srgbClr val="E38312"/>
            </a:solidFill>
          </p:spPr>
          <p:txBody>
            <a:bodyPr wrap="square" lIns="0" tIns="0" rIns="0" bIns="0" rtlCol="0"/>
            <a:lstStyle/>
            <a:p>
              <a:endParaRPr/>
            </a:p>
          </p:txBody>
        </p:sp>
        <p:sp>
          <p:nvSpPr>
            <p:cNvPr id="18" name="object 10">
              <a:extLst>
                <a:ext uri="{FF2B5EF4-FFF2-40B4-BE49-F238E27FC236}">
                  <a16:creationId xmlns:a16="http://schemas.microsoft.com/office/drawing/2014/main" id="{8F3E4B39-93EB-C719-E8A1-F7670CEF7B38}"/>
                </a:ext>
              </a:extLst>
            </p:cNvPr>
            <p:cNvSpPr/>
            <p:nvPr/>
          </p:nvSpPr>
          <p:spPr>
            <a:xfrm>
              <a:off x="7392924" y="2595372"/>
              <a:ext cx="542925" cy="233679"/>
            </a:xfrm>
            <a:custGeom>
              <a:avLst/>
              <a:gdLst/>
              <a:ahLst/>
              <a:cxnLst/>
              <a:rect l="l" t="t" r="r" b="b"/>
              <a:pathLst>
                <a:path w="542925" h="233680">
                  <a:moveTo>
                    <a:pt x="0" y="58292"/>
                  </a:moveTo>
                  <a:lnTo>
                    <a:pt x="425957" y="58292"/>
                  </a:lnTo>
                  <a:lnTo>
                    <a:pt x="425957" y="0"/>
                  </a:lnTo>
                  <a:lnTo>
                    <a:pt x="542544" y="116585"/>
                  </a:lnTo>
                  <a:lnTo>
                    <a:pt x="425957" y="233171"/>
                  </a:lnTo>
                  <a:lnTo>
                    <a:pt x="425957" y="174878"/>
                  </a:lnTo>
                  <a:lnTo>
                    <a:pt x="0" y="174878"/>
                  </a:lnTo>
                  <a:lnTo>
                    <a:pt x="0" y="58292"/>
                  </a:lnTo>
                  <a:close/>
                </a:path>
              </a:pathLst>
            </a:custGeom>
            <a:ln w="15875">
              <a:solidFill>
                <a:srgbClr val="A75F09"/>
              </a:solidFill>
            </a:ln>
          </p:spPr>
          <p:txBody>
            <a:bodyPr wrap="square" lIns="0" tIns="0" rIns="0" bIns="0" rtlCol="0"/>
            <a:lstStyle/>
            <a:p>
              <a:endParaRPr/>
            </a:p>
          </p:txBody>
        </p:sp>
        <p:sp>
          <p:nvSpPr>
            <p:cNvPr id="19" name="object 11">
              <a:extLst>
                <a:ext uri="{FF2B5EF4-FFF2-40B4-BE49-F238E27FC236}">
                  <a16:creationId xmlns:a16="http://schemas.microsoft.com/office/drawing/2014/main" id="{120A9D8D-2749-2BEA-877E-58C799C0034A}"/>
                </a:ext>
              </a:extLst>
            </p:cNvPr>
            <p:cNvSpPr/>
            <p:nvPr/>
          </p:nvSpPr>
          <p:spPr>
            <a:xfrm>
              <a:off x="6842760" y="2595372"/>
              <a:ext cx="494030" cy="233679"/>
            </a:xfrm>
            <a:custGeom>
              <a:avLst/>
              <a:gdLst/>
              <a:ahLst/>
              <a:cxnLst/>
              <a:rect l="l" t="t" r="r" b="b"/>
              <a:pathLst>
                <a:path w="494029" h="233680">
                  <a:moveTo>
                    <a:pt x="116586" y="0"/>
                  </a:moveTo>
                  <a:lnTo>
                    <a:pt x="0" y="116585"/>
                  </a:lnTo>
                  <a:lnTo>
                    <a:pt x="116586" y="233171"/>
                  </a:lnTo>
                  <a:lnTo>
                    <a:pt x="116586" y="174878"/>
                  </a:lnTo>
                  <a:lnTo>
                    <a:pt x="493775" y="174878"/>
                  </a:lnTo>
                  <a:lnTo>
                    <a:pt x="493775" y="58292"/>
                  </a:lnTo>
                  <a:lnTo>
                    <a:pt x="116586" y="58292"/>
                  </a:lnTo>
                  <a:lnTo>
                    <a:pt x="116586" y="0"/>
                  </a:lnTo>
                  <a:close/>
                </a:path>
              </a:pathLst>
            </a:custGeom>
            <a:solidFill>
              <a:srgbClr val="E38312"/>
            </a:solidFill>
          </p:spPr>
          <p:txBody>
            <a:bodyPr wrap="square" lIns="0" tIns="0" rIns="0" bIns="0" rtlCol="0"/>
            <a:lstStyle/>
            <a:p>
              <a:endParaRPr/>
            </a:p>
          </p:txBody>
        </p:sp>
        <p:sp>
          <p:nvSpPr>
            <p:cNvPr id="20" name="object 12">
              <a:extLst>
                <a:ext uri="{FF2B5EF4-FFF2-40B4-BE49-F238E27FC236}">
                  <a16:creationId xmlns:a16="http://schemas.microsoft.com/office/drawing/2014/main" id="{4CC50DBE-6980-4A7F-BCE6-0A376B153D21}"/>
                </a:ext>
              </a:extLst>
            </p:cNvPr>
            <p:cNvSpPr/>
            <p:nvPr/>
          </p:nvSpPr>
          <p:spPr>
            <a:xfrm>
              <a:off x="6842760" y="2595372"/>
              <a:ext cx="494030" cy="233679"/>
            </a:xfrm>
            <a:custGeom>
              <a:avLst/>
              <a:gdLst/>
              <a:ahLst/>
              <a:cxnLst/>
              <a:rect l="l" t="t" r="r" b="b"/>
              <a:pathLst>
                <a:path w="494029" h="233680">
                  <a:moveTo>
                    <a:pt x="0" y="116585"/>
                  </a:moveTo>
                  <a:lnTo>
                    <a:pt x="116586" y="0"/>
                  </a:lnTo>
                  <a:lnTo>
                    <a:pt x="116586" y="58292"/>
                  </a:lnTo>
                  <a:lnTo>
                    <a:pt x="493775" y="58292"/>
                  </a:lnTo>
                  <a:lnTo>
                    <a:pt x="493775" y="174878"/>
                  </a:lnTo>
                  <a:lnTo>
                    <a:pt x="116586" y="174878"/>
                  </a:lnTo>
                  <a:lnTo>
                    <a:pt x="116586" y="233171"/>
                  </a:lnTo>
                  <a:lnTo>
                    <a:pt x="0" y="116585"/>
                  </a:lnTo>
                  <a:close/>
                </a:path>
              </a:pathLst>
            </a:custGeom>
            <a:ln w="15875">
              <a:solidFill>
                <a:srgbClr val="A75F09"/>
              </a:solidFill>
            </a:ln>
          </p:spPr>
          <p:txBody>
            <a:bodyPr wrap="square" lIns="0" tIns="0" rIns="0" bIns="0" rtlCol="0"/>
            <a:lstStyle/>
            <a:p>
              <a:endParaRPr/>
            </a:p>
          </p:txBody>
        </p:sp>
      </p:grpSp>
      <p:pic>
        <p:nvPicPr>
          <p:cNvPr id="9" name="Picture 8">
            <a:extLst>
              <a:ext uri="{FF2B5EF4-FFF2-40B4-BE49-F238E27FC236}">
                <a16:creationId xmlns:a16="http://schemas.microsoft.com/office/drawing/2014/main" id="{3476EF5C-74E4-9128-4876-8FEF2299D01E}"/>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r="4597" b="7973"/>
          <a:stretch/>
        </p:blipFill>
        <p:spPr>
          <a:xfrm>
            <a:off x="58162" y="409127"/>
            <a:ext cx="2989838" cy="1816201"/>
          </a:xfrm>
          <a:prstGeom prst="rect">
            <a:avLst/>
          </a:prstGeom>
        </p:spPr>
      </p:pic>
      <p:pic>
        <p:nvPicPr>
          <p:cNvPr id="13" name="Picture 12">
            <a:extLst>
              <a:ext uri="{FF2B5EF4-FFF2-40B4-BE49-F238E27FC236}">
                <a16:creationId xmlns:a16="http://schemas.microsoft.com/office/drawing/2014/main" id="{9E1E0888-24A1-9E15-6DFB-2F0328C2C0B3}"/>
              </a:ext>
            </a:extLst>
          </p:cNvPr>
          <p:cNvPicPr>
            <a:picLocks noChangeAspect="1"/>
          </p:cNvPicPr>
          <p:nvPr/>
        </p:nvPicPr>
        <p:blipFill rotWithShape="1">
          <a:blip r:embed="rId3">
            <a:extLst>
              <a:ext uri="{28A0092B-C50C-407E-A947-70E740481C1C}">
                <a14:useLocalDpi xmlns:a14="http://schemas.microsoft.com/office/drawing/2010/main" val="0"/>
              </a:ext>
            </a:extLst>
          </a:blip>
          <a:srcRect r="2564" b="10487"/>
          <a:stretch/>
        </p:blipFill>
        <p:spPr>
          <a:xfrm>
            <a:off x="3073349" y="1866403"/>
            <a:ext cx="2950439" cy="1666666"/>
          </a:xfrm>
          <a:prstGeom prst="rect">
            <a:avLst/>
          </a:prstGeom>
        </p:spPr>
      </p:pic>
      <p:sp>
        <p:nvSpPr>
          <p:cNvPr id="14" name="TextBox 13">
            <a:extLst>
              <a:ext uri="{FF2B5EF4-FFF2-40B4-BE49-F238E27FC236}">
                <a16:creationId xmlns:a16="http://schemas.microsoft.com/office/drawing/2014/main" id="{83B5C4F6-E65B-188E-E312-C89849CFA8E0}"/>
              </a:ext>
            </a:extLst>
          </p:cNvPr>
          <p:cNvSpPr txBox="1"/>
          <p:nvPr/>
        </p:nvSpPr>
        <p:spPr>
          <a:xfrm>
            <a:off x="3627920" y="495171"/>
            <a:ext cx="1934680" cy="1215717"/>
          </a:xfrm>
          <a:prstGeom prst="rect">
            <a:avLst/>
          </a:prstGeom>
          <a:noFill/>
        </p:spPr>
        <p:txBody>
          <a:bodyPr wrap="square" rtlCol="0">
            <a:spAutoFit/>
          </a:bodyPr>
          <a:lstStyle/>
          <a:p>
            <a:pPr marL="0" algn="l" rtl="0" eaLnBrk="1" fontAlgn="t" latinLnBrk="0" hangingPunct="1">
              <a:spcBef>
                <a:spcPts val="0"/>
              </a:spcBef>
              <a:spcAft>
                <a:spcPts val="0"/>
              </a:spcAft>
            </a:pPr>
            <a:endParaRPr lang="en-IN" sz="1100" b="0" i="0" u="none" strike="noStrike" dirty="0">
              <a:effectLst/>
              <a:latin typeface="Arial" panose="020B0604020202020204" pitchFamily="34" charset="0"/>
            </a:endParaRPr>
          </a:p>
          <a:p>
            <a:pPr marL="0" algn="l" rtl="0" eaLnBrk="1" fontAlgn="t" latinLnBrk="0" hangingPunct="1">
              <a:spcBef>
                <a:spcPts val="0"/>
              </a:spcBef>
              <a:spcAft>
                <a:spcPts val="0"/>
              </a:spcAft>
            </a:pPr>
            <a:r>
              <a:rPr lang="en-IN" sz="1100" spc="-5" dirty="0">
                <a:solidFill>
                  <a:srgbClr val="000000"/>
                </a:solidFill>
                <a:latin typeface="Calibri" panose="020F0502020204030204" pitchFamily="34" charset="0"/>
                <a:cs typeface="Calibri" panose="020F0502020204030204" pitchFamily="34" charset="0"/>
              </a:rPr>
              <a:t>(Visual </a:t>
            </a:r>
            <a:r>
              <a:rPr lang="en-IN" sz="1100" b="0" i="0" u="none" strike="noStrike" kern="1200" spc="-5" dirty="0">
                <a:solidFill>
                  <a:srgbClr val="000000"/>
                </a:solidFill>
                <a:effectLst/>
                <a:latin typeface="Calibri" panose="020F0502020204030204" pitchFamily="34" charset="0"/>
                <a:cs typeface="Calibri" panose="020F0502020204030204" pitchFamily="34" charset="0"/>
              </a:rPr>
              <a:t>Transition-</a:t>
            </a:r>
            <a:r>
              <a:rPr lang="en-US" sz="1100" b="0" i="0" u="none" strike="noStrike" kern="1200" dirty="0">
                <a:solidFill>
                  <a:srgbClr val="000000"/>
                </a:solidFill>
                <a:effectLst/>
                <a:latin typeface="Calibri" panose="020F0502020204030204" pitchFamily="34" charset="0"/>
              </a:rPr>
              <a:t>illustration of an employee offering a sincere apology to a customer, with a genuine expression)</a:t>
            </a:r>
            <a:endParaRPr lang="en-IN" sz="1100" b="0" i="0" u="none" strike="noStrike" dirty="0">
              <a:effectLst/>
              <a:latin typeface="Arial" panose="020B0604020202020204" pitchFamily="34" charset="0"/>
            </a:endParaRPr>
          </a:p>
          <a:p>
            <a:endParaRPr lang="en-IN" dirty="0"/>
          </a:p>
        </p:txBody>
      </p:sp>
      <p:sp>
        <p:nvSpPr>
          <p:cNvPr id="16" name="TextBox 15">
            <a:extLst>
              <a:ext uri="{FF2B5EF4-FFF2-40B4-BE49-F238E27FC236}">
                <a16:creationId xmlns:a16="http://schemas.microsoft.com/office/drawing/2014/main" id="{FC5EE7F3-E68C-BCBB-BF12-07AA21F3B957}"/>
              </a:ext>
            </a:extLst>
          </p:cNvPr>
          <p:cNvSpPr txBox="1"/>
          <p:nvPr/>
        </p:nvSpPr>
        <p:spPr>
          <a:xfrm>
            <a:off x="228600" y="2533452"/>
            <a:ext cx="2438400" cy="769441"/>
          </a:xfrm>
          <a:prstGeom prst="rect">
            <a:avLst/>
          </a:prstGeom>
          <a:noFill/>
        </p:spPr>
        <p:txBody>
          <a:bodyPr wrap="square" rtlCol="0">
            <a:spAutoFit/>
          </a:bodyPr>
          <a:lstStyle/>
          <a:p>
            <a:r>
              <a:rPr lang="en-IN" sz="1100" spc="-5" dirty="0">
                <a:solidFill>
                  <a:srgbClr val="000000"/>
                </a:solidFill>
                <a:latin typeface="Calibri" panose="020F0502020204030204" pitchFamily="34" charset="0"/>
                <a:cs typeface="Calibri" panose="020F0502020204030204" pitchFamily="34" charset="0"/>
              </a:rPr>
              <a:t>(Visual </a:t>
            </a:r>
            <a:r>
              <a:rPr lang="en-IN" sz="1100" b="0" i="0" u="none" strike="noStrike" kern="1200" spc="-5" dirty="0">
                <a:solidFill>
                  <a:srgbClr val="000000"/>
                </a:solidFill>
                <a:effectLst/>
                <a:latin typeface="Calibri" panose="020F0502020204030204" pitchFamily="34" charset="0"/>
                <a:cs typeface="Calibri" panose="020F0502020204030204" pitchFamily="34" charset="0"/>
              </a:rPr>
              <a:t>Transition 2-</a:t>
            </a:r>
            <a:r>
              <a:rPr lang="en-US" sz="1100" b="0" i="0" kern="1200" dirty="0">
                <a:solidFill>
                  <a:schemeClr val="tx1"/>
                </a:solidFill>
                <a:effectLst/>
                <a:latin typeface="+mn-lt"/>
                <a:ea typeface="+mn-ea"/>
                <a:cs typeface="+mn-cs"/>
              </a:rPr>
              <a:t>  an image of the employee taking responsibility for the issue and expressing a desire to find a resolution)</a:t>
            </a:r>
            <a:endParaRPr lang="en-IN" sz="1100" dirty="0"/>
          </a:p>
        </p:txBody>
      </p:sp>
    </p:spTree>
    <p:extLst>
      <p:ext uri="{BB962C8B-B14F-4D97-AF65-F5344CB8AC3E}">
        <p14:creationId xmlns:p14="http://schemas.microsoft.com/office/powerpoint/2010/main" val="2282872294"/>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501</TotalTime>
  <Words>2193</Words>
  <Application>Microsoft Office PowerPoint</Application>
  <PresentationFormat>On-screen Show (16:9)</PresentationFormat>
  <Paragraphs>140</Paragraphs>
  <Slides>16</Slides>
  <Notes>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16</vt:i4>
      </vt:variant>
    </vt:vector>
  </HeadingPairs>
  <TitlesOfParts>
    <vt:vector size="26" baseType="lpstr">
      <vt:lpstr>Arial</vt:lpstr>
      <vt:lpstr>Calibri</vt:lpstr>
      <vt:lpstr>Calibri Light</vt:lpstr>
      <vt:lpstr>Catamaran</vt:lpstr>
      <vt:lpstr>Segoe UI</vt:lpstr>
      <vt:lpstr>Söhne</vt:lpstr>
      <vt:lpstr>Symbol</vt:lpstr>
      <vt:lpstr>Times New Roman</vt:lpstr>
      <vt:lpstr>Wingdings</vt:lpstr>
      <vt:lpstr>Retrospect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Shreya C</dc:creator>
  <cp:lastModifiedBy>Khusi p</cp:lastModifiedBy>
  <cp:revision>5</cp:revision>
  <dcterms:created xsi:type="dcterms:W3CDTF">2023-07-24T06:53:30Z</dcterms:created>
  <dcterms:modified xsi:type="dcterms:W3CDTF">2023-07-24T16:57:56Z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2023-06-15T00:00:00Z</vt:filetime>
  </property>
  <property fmtid="{D5CDD505-2E9C-101B-9397-08002B2CF9AE}" pid="3" name="Creator">
    <vt:lpwstr>Microsoft® PowerPoint® 2016</vt:lpwstr>
  </property>
  <property fmtid="{D5CDD505-2E9C-101B-9397-08002B2CF9AE}" pid="4" name="LastSaved">
    <vt:filetime>2023-07-24T00:00:00Z</vt:filetime>
  </property>
</Properties>
</file>